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Roboto Condensed" panose="02000000000000000000" pitchFamily="2" charset="0"/>
      <p:regular r:id="rId8"/>
    </p:embeddedFont>
    <p:embeddedFont>
      <p:font typeface="Roboto Condensed Bold" panose="02000000000000000000" charset="0"/>
      <p:regular r:id="rId9"/>
    </p:embeddedFont>
    <p:embeddedFont>
      <p:font typeface="Sniglet"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4.svg"/><Relationship Id="rId5" Type="http://schemas.openxmlformats.org/officeDocument/2006/relationships/image" Target="../media/image14.svg"/><Relationship Id="rId10"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hyperlink" Target="https://www.linkedin.com/in/happy-yadav-16b2a4287/" TargetMode="External"/><Relationship Id="rId12"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2.png"/><Relationship Id="rId5" Type="http://schemas.openxmlformats.org/officeDocument/2006/relationships/image" Target="../media/image3.png"/><Relationship Id="rId10" Type="http://schemas.openxmlformats.org/officeDocument/2006/relationships/hyperlink" Target="https://github.com/happyrao78" TargetMode="External"/><Relationship Id="rId4" Type="http://schemas.openxmlformats.org/officeDocument/2006/relationships/image" Target="../media/image19.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4.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3.png"/><Relationship Id="rId16"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sv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029"/>
        </a:solidFill>
        <a:effectLst/>
      </p:bgPr>
    </p:bg>
    <p:spTree>
      <p:nvGrpSpPr>
        <p:cNvPr id="1" name=""/>
        <p:cNvGrpSpPr/>
        <p:nvPr/>
      </p:nvGrpSpPr>
      <p:grpSpPr>
        <a:xfrm>
          <a:off x="0" y="0"/>
          <a:ext cx="0" cy="0"/>
          <a:chOff x="0" y="0"/>
          <a:chExt cx="0" cy="0"/>
        </a:xfrm>
      </p:grpSpPr>
      <p:sp>
        <p:nvSpPr>
          <p:cNvPr id="2" name="Freeform 2"/>
          <p:cNvSpPr/>
          <p:nvPr/>
        </p:nvSpPr>
        <p:spPr>
          <a:xfrm>
            <a:off x="7190092" y="-7293335"/>
            <a:ext cx="19282095" cy="16293371"/>
          </a:xfrm>
          <a:custGeom>
            <a:avLst/>
            <a:gdLst/>
            <a:ahLst/>
            <a:cxnLst/>
            <a:rect l="l" t="t" r="r" b="b"/>
            <a:pathLst>
              <a:path w="19282095" h="16293371">
                <a:moveTo>
                  <a:pt x="0" y="0"/>
                </a:moveTo>
                <a:lnTo>
                  <a:pt x="19282095" y="0"/>
                </a:lnTo>
                <a:lnTo>
                  <a:pt x="19282095" y="16293370"/>
                </a:lnTo>
                <a:lnTo>
                  <a:pt x="0" y="162933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143962" y="7499020"/>
            <a:ext cx="13888036" cy="11596510"/>
          </a:xfrm>
          <a:custGeom>
            <a:avLst/>
            <a:gdLst/>
            <a:ahLst/>
            <a:cxnLst/>
            <a:rect l="l" t="t" r="r" b="b"/>
            <a:pathLst>
              <a:path w="13888036" h="11596510">
                <a:moveTo>
                  <a:pt x="0" y="0"/>
                </a:moveTo>
                <a:lnTo>
                  <a:pt x="13888035" y="0"/>
                </a:lnTo>
                <a:lnTo>
                  <a:pt x="13888035" y="11596510"/>
                </a:lnTo>
                <a:lnTo>
                  <a:pt x="0" y="11596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9607693" y="0"/>
            <a:ext cx="8680307" cy="8680307"/>
            <a:chOff x="0" y="0"/>
            <a:chExt cx="6350000" cy="6350000"/>
          </a:xfrm>
        </p:grpSpPr>
        <p:sp>
          <p:nvSpPr>
            <p:cNvPr id="5" name="Freeform 5"/>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6"/>
              <a:stretch>
                <a:fillRect l="-43603" r="-43603"/>
              </a:stretch>
            </a:blipFill>
          </p:spPr>
        </p:sp>
      </p:grpSp>
      <p:grpSp>
        <p:nvGrpSpPr>
          <p:cNvPr id="6" name="Group 6"/>
          <p:cNvGrpSpPr/>
          <p:nvPr/>
        </p:nvGrpSpPr>
        <p:grpSpPr>
          <a:xfrm>
            <a:off x="-1711602" y="280416"/>
            <a:ext cx="7820550" cy="309725"/>
            <a:chOff x="0" y="0"/>
            <a:chExt cx="2059733" cy="81574"/>
          </a:xfrm>
        </p:grpSpPr>
        <p:sp>
          <p:nvSpPr>
            <p:cNvPr id="7" name="Freeform 7"/>
            <p:cNvSpPr/>
            <p:nvPr/>
          </p:nvSpPr>
          <p:spPr>
            <a:xfrm>
              <a:off x="0" y="0"/>
              <a:ext cx="2059733" cy="81574"/>
            </a:xfrm>
            <a:custGeom>
              <a:avLst/>
              <a:gdLst/>
              <a:ahLst/>
              <a:cxnLst/>
              <a:rect l="l" t="t" r="r" b="b"/>
              <a:pathLst>
                <a:path w="2059733" h="81574">
                  <a:moveTo>
                    <a:pt x="0" y="0"/>
                  </a:moveTo>
                  <a:lnTo>
                    <a:pt x="2059733" y="0"/>
                  </a:lnTo>
                  <a:lnTo>
                    <a:pt x="2059733" y="81574"/>
                  </a:lnTo>
                  <a:lnTo>
                    <a:pt x="0" y="81574"/>
                  </a:lnTo>
                  <a:close/>
                </a:path>
              </a:pathLst>
            </a:custGeom>
            <a:solidFill>
              <a:srgbClr val="370FFF"/>
            </a:solidFill>
          </p:spPr>
        </p:sp>
        <p:sp>
          <p:nvSpPr>
            <p:cNvPr id="8" name="TextBox 8"/>
            <p:cNvSpPr txBox="1"/>
            <p:nvPr/>
          </p:nvSpPr>
          <p:spPr>
            <a:xfrm>
              <a:off x="0" y="-38100"/>
              <a:ext cx="2059733" cy="11967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80553" y="-196290"/>
            <a:ext cx="1367069" cy="426994"/>
            <a:chOff x="0" y="0"/>
            <a:chExt cx="360051" cy="112459"/>
          </a:xfrm>
        </p:grpSpPr>
        <p:sp>
          <p:nvSpPr>
            <p:cNvPr id="10" name="Freeform 10"/>
            <p:cNvSpPr/>
            <p:nvPr/>
          </p:nvSpPr>
          <p:spPr>
            <a:xfrm>
              <a:off x="0" y="0"/>
              <a:ext cx="360051" cy="112459"/>
            </a:xfrm>
            <a:custGeom>
              <a:avLst/>
              <a:gdLst/>
              <a:ahLst/>
              <a:cxnLst/>
              <a:rect l="l" t="t" r="r" b="b"/>
              <a:pathLst>
                <a:path w="360051" h="112459">
                  <a:moveTo>
                    <a:pt x="0" y="0"/>
                  </a:moveTo>
                  <a:lnTo>
                    <a:pt x="360051" y="0"/>
                  </a:lnTo>
                  <a:lnTo>
                    <a:pt x="360051" y="112459"/>
                  </a:lnTo>
                  <a:lnTo>
                    <a:pt x="0" y="112459"/>
                  </a:lnTo>
                  <a:close/>
                </a:path>
              </a:pathLst>
            </a:custGeom>
            <a:solidFill>
              <a:srgbClr val="FF3694"/>
            </a:solidFill>
          </p:spPr>
        </p:sp>
        <p:sp>
          <p:nvSpPr>
            <p:cNvPr id="11" name="TextBox 11"/>
            <p:cNvSpPr txBox="1"/>
            <p:nvPr/>
          </p:nvSpPr>
          <p:spPr>
            <a:xfrm>
              <a:off x="0" y="-38100"/>
              <a:ext cx="360051" cy="15055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602825" y="17206"/>
            <a:ext cx="1367069" cy="836144"/>
            <a:chOff x="0" y="0"/>
            <a:chExt cx="360051" cy="220219"/>
          </a:xfrm>
        </p:grpSpPr>
        <p:sp>
          <p:nvSpPr>
            <p:cNvPr id="13" name="Freeform 13"/>
            <p:cNvSpPr/>
            <p:nvPr/>
          </p:nvSpPr>
          <p:spPr>
            <a:xfrm>
              <a:off x="0" y="0"/>
              <a:ext cx="360051" cy="220219"/>
            </a:xfrm>
            <a:custGeom>
              <a:avLst/>
              <a:gdLst/>
              <a:ahLst/>
              <a:cxnLst/>
              <a:rect l="l" t="t" r="r" b="b"/>
              <a:pathLst>
                <a:path w="360051" h="220219">
                  <a:moveTo>
                    <a:pt x="0" y="0"/>
                  </a:moveTo>
                  <a:lnTo>
                    <a:pt x="360051" y="0"/>
                  </a:lnTo>
                  <a:lnTo>
                    <a:pt x="360051" y="220219"/>
                  </a:lnTo>
                  <a:lnTo>
                    <a:pt x="0" y="220219"/>
                  </a:lnTo>
                  <a:close/>
                </a:path>
              </a:pathLst>
            </a:custGeom>
            <a:solidFill>
              <a:srgbClr val="27FFFF"/>
            </a:solidFill>
          </p:spPr>
        </p:sp>
        <p:sp>
          <p:nvSpPr>
            <p:cNvPr id="14" name="TextBox 14"/>
            <p:cNvSpPr txBox="1"/>
            <p:nvPr/>
          </p:nvSpPr>
          <p:spPr>
            <a:xfrm>
              <a:off x="0" y="-38100"/>
              <a:ext cx="360051" cy="258319"/>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915561" y="829538"/>
            <a:ext cx="4739100" cy="0"/>
          </a:xfrm>
          <a:prstGeom prst="line">
            <a:avLst/>
          </a:prstGeom>
          <a:ln w="47625" cap="flat">
            <a:solidFill>
              <a:srgbClr val="27FFFF"/>
            </a:solidFill>
            <a:prstDash val="solid"/>
            <a:headEnd type="none" w="sm" len="sm"/>
            <a:tailEnd type="none" w="sm" len="sm"/>
          </a:ln>
        </p:spPr>
      </p:sp>
      <p:sp>
        <p:nvSpPr>
          <p:cNvPr id="16" name="AutoShape 16"/>
          <p:cNvSpPr/>
          <p:nvPr/>
        </p:nvSpPr>
        <p:spPr>
          <a:xfrm>
            <a:off x="-998825" y="1085850"/>
            <a:ext cx="7107773" cy="0"/>
          </a:xfrm>
          <a:prstGeom prst="line">
            <a:avLst/>
          </a:prstGeom>
          <a:ln w="114300" cap="flat">
            <a:solidFill>
              <a:srgbClr val="FF3694"/>
            </a:solidFill>
            <a:prstDash val="solid"/>
            <a:headEnd type="none" w="sm" len="sm"/>
            <a:tailEnd type="none" w="sm" len="sm"/>
          </a:ln>
        </p:spPr>
      </p:sp>
      <p:grpSp>
        <p:nvGrpSpPr>
          <p:cNvPr id="17" name="Group 17"/>
          <p:cNvGrpSpPr/>
          <p:nvPr/>
        </p:nvGrpSpPr>
        <p:grpSpPr>
          <a:xfrm>
            <a:off x="6387462" y="499787"/>
            <a:ext cx="528913" cy="528913"/>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70FFF"/>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7449963" y="697309"/>
            <a:ext cx="362428" cy="264456"/>
            <a:chOff x="0" y="0"/>
            <a:chExt cx="556957" cy="406400"/>
          </a:xfrm>
        </p:grpSpPr>
        <p:sp>
          <p:nvSpPr>
            <p:cNvPr id="21" name="Freeform 21"/>
            <p:cNvSpPr/>
            <p:nvPr/>
          </p:nvSpPr>
          <p:spPr>
            <a:xfrm>
              <a:off x="0" y="0"/>
              <a:ext cx="556957" cy="406400"/>
            </a:xfrm>
            <a:custGeom>
              <a:avLst/>
              <a:gdLst/>
              <a:ahLst/>
              <a:cxnLst/>
              <a:rect l="l" t="t" r="r" b="b"/>
              <a:pathLst>
                <a:path w="556957" h="406400">
                  <a:moveTo>
                    <a:pt x="0" y="0"/>
                  </a:moveTo>
                  <a:lnTo>
                    <a:pt x="556957" y="0"/>
                  </a:lnTo>
                  <a:lnTo>
                    <a:pt x="556957" y="406400"/>
                  </a:lnTo>
                  <a:lnTo>
                    <a:pt x="0" y="406400"/>
                  </a:lnTo>
                  <a:close/>
                </a:path>
              </a:pathLst>
            </a:custGeom>
            <a:solidFill>
              <a:srgbClr val="27FFFF"/>
            </a:solidFill>
          </p:spPr>
        </p:sp>
        <p:sp>
          <p:nvSpPr>
            <p:cNvPr id="22" name="TextBox 22"/>
            <p:cNvSpPr txBox="1"/>
            <p:nvPr/>
          </p:nvSpPr>
          <p:spPr>
            <a:xfrm>
              <a:off x="0" y="-38100"/>
              <a:ext cx="556957" cy="4445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1957798" y="5362575"/>
            <a:ext cx="3440859" cy="1218875"/>
          </a:xfrm>
          <a:custGeom>
            <a:avLst/>
            <a:gdLst/>
            <a:ahLst/>
            <a:cxnLst/>
            <a:rect l="l" t="t" r="r" b="b"/>
            <a:pathLst>
              <a:path w="3440859" h="1218875">
                <a:moveTo>
                  <a:pt x="0" y="0"/>
                </a:moveTo>
                <a:lnTo>
                  <a:pt x="3440859" y="0"/>
                </a:lnTo>
                <a:lnTo>
                  <a:pt x="3440859" y="1218875"/>
                </a:lnTo>
                <a:lnTo>
                  <a:pt x="0" y="1218875"/>
                </a:lnTo>
                <a:lnTo>
                  <a:pt x="0" y="0"/>
                </a:lnTo>
                <a:close/>
              </a:path>
            </a:pathLst>
          </a:custGeom>
          <a:blipFill>
            <a:blip r:embed="rId7"/>
            <a:stretch>
              <a:fillRect t="-20872" b="-20872"/>
            </a:stretch>
          </a:blipFill>
        </p:spPr>
      </p:sp>
      <p:sp>
        <p:nvSpPr>
          <p:cNvPr id="24" name="TextBox 24"/>
          <p:cNvSpPr txBox="1"/>
          <p:nvPr/>
        </p:nvSpPr>
        <p:spPr>
          <a:xfrm>
            <a:off x="340581" y="2153408"/>
            <a:ext cx="7109382" cy="596265"/>
          </a:xfrm>
          <a:prstGeom prst="rect">
            <a:avLst/>
          </a:prstGeom>
        </p:spPr>
        <p:txBody>
          <a:bodyPr lIns="0" tIns="0" rIns="0" bIns="0" rtlCol="0" anchor="t">
            <a:spAutoFit/>
          </a:bodyPr>
          <a:lstStyle/>
          <a:p>
            <a:pPr algn="ctr">
              <a:lnSpc>
                <a:spcPts val="4680"/>
              </a:lnSpc>
            </a:pPr>
            <a:r>
              <a:rPr lang="en-US" sz="4000">
                <a:solidFill>
                  <a:srgbClr val="27FFFF"/>
                </a:solidFill>
                <a:latin typeface="Roboto Condensed Bold"/>
              </a:rPr>
              <a:t>THE HARYANVI CODER</a:t>
            </a:r>
          </a:p>
        </p:txBody>
      </p:sp>
      <p:sp>
        <p:nvSpPr>
          <p:cNvPr id="25" name="TextBox 25"/>
          <p:cNvSpPr txBox="1"/>
          <p:nvPr/>
        </p:nvSpPr>
        <p:spPr>
          <a:xfrm>
            <a:off x="2947622" y="4684395"/>
            <a:ext cx="6306752" cy="459105"/>
          </a:xfrm>
          <a:prstGeom prst="rect">
            <a:avLst/>
          </a:prstGeom>
        </p:spPr>
        <p:txBody>
          <a:bodyPr lIns="0" tIns="0" rIns="0" bIns="0" rtlCol="0" anchor="t">
            <a:spAutoFit/>
          </a:bodyPr>
          <a:lstStyle/>
          <a:p>
            <a:pPr>
              <a:lnSpc>
                <a:spcPts val="3509"/>
              </a:lnSpc>
            </a:pPr>
            <a:r>
              <a:rPr lang="en-US" sz="3000">
                <a:solidFill>
                  <a:srgbClr val="FF3694"/>
                </a:solidFill>
                <a:latin typeface="Roboto Condensed Bold"/>
              </a:rPr>
              <a:t>PROJECT</a:t>
            </a:r>
          </a:p>
        </p:txBody>
      </p:sp>
      <p:sp>
        <p:nvSpPr>
          <p:cNvPr id="26" name="TextBox 26"/>
          <p:cNvSpPr txBox="1"/>
          <p:nvPr/>
        </p:nvSpPr>
        <p:spPr>
          <a:xfrm>
            <a:off x="1503512" y="1589722"/>
            <a:ext cx="4151149" cy="459105"/>
          </a:xfrm>
          <a:prstGeom prst="rect">
            <a:avLst/>
          </a:prstGeom>
        </p:spPr>
        <p:txBody>
          <a:bodyPr lIns="0" tIns="0" rIns="0" bIns="0" rtlCol="0" anchor="t">
            <a:spAutoFit/>
          </a:bodyPr>
          <a:lstStyle/>
          <a:p>
            <a:pPr algn="ctr">
              <a:lnSpc>
                <a:spcPts val="3510"/>
              </a:lnSpc>
            </a:pPr>
            <a:r>
              <a:rPr lang="en-US" sz="3000">
                <a:solidFill>
                  <a:srgbClr val="FF3694"/>
                </a:solidFill>
                <a:latin typeface="Roboto Condensed Bold"/>
              </a:rPr>
              <a:t>TEAM </a:t>
            </a:r>
          </a:p>
        </p:txBody>
      </p:sp>
      <p:sp>
        <p:nvSpPr>
          <p:cNvPr id="27" name="TextBox 27"/>
          <p:cNvSpPr txBox="1"/>
          <p:nvPr/>
        </p:nvSpPr>
        <p:spPr>
          <a:xfrm>
            <a:off x="2500768" y="3073523"/>
            <a:ext cx="4151149" cy="459105"/>
          </a:xfrm>
          <a:prstGeom prst="rect">
            <a:avLst/>
          </a:prstGeom>
        </p:spPr>
        <p:txBody>
          <a:bodyPr lIns="0" tIns="0" rIns="0" bIns="0" rtlCol="0" anchor="t">
            <a:spAutoFit/>
          </a:bodyPr>
          <a:lstStyle/>
          <a:p>
            <a:pPr>
              <a:lnSpc>
                <a:spcPts val="3509"/>
              </a:lnSpc>
            </a:pPr>
            <a:r>
              <a:rPr lang="en-US" sz="3000">
                <a:solidFill>
                  <a:srgbClr val="FF3694"/>
                </a:solidFill>
                <a:latin typeface="Roboto Condensed Bold"/>
              </a:rPr>
              <a:t>TEAM LEADER</a:t>
            </a:r>
          </a:p>
        </p:txBody>
      </p:sp>
      <p:sp>
        <p:nvSpPr>
          <p:cNvPr id="28" name="TextBox 28"/>
          <p:cNvSpPr txBox="1"/>
          <p:nvPr/>
        </p:nvSpPr>
        <p:spPr>
          <a:xfrm>
            <a:off x="2196608" y="3761228"/>
            <a:ext cx="4151149" cy="596265"/>
          </a:xfrm>
          <a:prstGeom prst="rect">
            <a:avLst/>
          </a:prstGeom>
        </p:spPr>
        <p:txBody>
          <a:bodyPr lIns="0" tIns="0" rIns="0" bIns="0" rtlCol="0" anchor="t">
            <a:spAutoFit/>
          </a:bodyPr>
          <a:lstStyle/>
          <a:p>
            <a:pPr>
              <a:lnSpc>
                <a:spcPts val="4679"/>
              </a:lnSpc>
            </a:pPr>
            <a:r>
              <a:rPr lang="en-US" sz="3999">
                <a:solidFill>
                  <a:srgbClr val="27FFFF"/>
                </a:solidFill>
                <a:latin typeface="Roboto Condensed Bold"/>
              </a:rPr>
              <a:t>HAPPY YADAV</a:t>
            </a:r>
          </a:p>
        </p:txBody>
      </p:sp>
      <p:sp>
        <p:nvSpPr>
          <p:cNvPr id="29" name="TextBox 29"/>
          <p:cNvSpPr txBox="1"/>
          <p:nvPr/>
        </p:nvSpPr>
        <p:spPr>
          <a:xfrm>
            <a:off x="2500768" y="7039915"/>
            <a:ext cx="4151149" cy="459105"/>
          </a:xfrm>
          <a:prstGeom prst="rect">
            <a:avLst/>
          </a:prstGeom>
        </p:spPr>
        <p:txBody>
          <a:bodyPr lIns="0" tIns="0" rIns="0" bIns="0" rtlCol="0" anchor="t">
            <a:spAutoFit/>
          </a:bodyPr>
          <a:lstStyle/>
          <a:p>
            <a:pPr>
              <a:lnSpc>
                <a:spcPts val="3509"/>
              </a:lnSpc>
            </a:pPr>
            <a:r>
              <a:rPr lang="en-US" sz="3000" spc="179">
                <a:solidFill>
                  <a:srgbClr val="FF3694"/>
                </a:solidFill>
                <a:latin typeface="Roboto Condensed Bold"/>
              </a:rPr>
              <a:t>UNIVERSITY</a:t>
            </a:r>
          </a:p>
        </p:txBody>
      </p:sp>
      <p:sp>
        <p:nvSpPr>
          <p:cNvPr id="30" name="TextBox 30"/>
          <p:cNvSpPr txBox="1"/>
          <p:nvPr/>
        </p:nvSpPr>
        <p:spPr>
          <a:xfrm>
            <a:off x="1404628" y="7841920"/>
            <a:ext cx="7237139" cy="596265"/>
          </a:xfrm>
          <a:prstGeom prst="rect">
            <a:avLst/>
          </a:prstGeom>
        </p:spPr>
        <p:txBody>
          <a:bodyPr lIns="0" tIns="0" rIns="0" bIns="0" rtlCol="0" anchor="t">
            <a:spAutoFit/>
          </a:bodyPr>
          <a:lstStyle/>
          <a:p>
            <a:pPr>
              <a:lnSpc>
                <a:spcPts val="4679"/>
              </a:lnSpc>
            </a:pPr>
            <a:r>
              <a:rPr lang="en-US" sz="3999">
                <a:solidFill>
                  <a:srgbClr val="27FFFF"/>
                </a:solidFill>
                <a:latin typeface="Roboto Condensed Bold"/>
              </a:rPr>
              <a:t>CHITKARA UNIVERSITY, PUNJAB</a:t>
            </a:r>
          </a:p>
        </p:txBody>
      </p:sp>
      <p:sp>
        <p:nvSpPr>
          <p:cNvPr id="31" name="TextBox 31"/>
          <p:cNvSpPr txBox="1"/>
          <p:nvPr/>
        </p:nvSpPr>
        <p:spPr>
          <a:xfrm>
            <a:off x="2947622" y="8765720"/>
            <a:ext cx="4151149" cy="459105"/>
          </a:xfrm>
          <a:prstGeom prst="rect">
            <a:avLst/>
          </a:prstGeom>
        </p:spPr>
        <p:txBody>
          <a:bodyPr lIns="0" tIns="0" rIns="0" bIns="0" rtlCol="0" anchor="t">
            <a:spAutoFit/>
          </a:bodyPr>
          <a:lstStyle/>
          <a:p>
            <a:pPr>
              <a:lnSpc>
                <a:spcPts val="3509"/>
              </a:lnSpc>
            </a:pPr>
            <a:r>
              <a:rPr lang="en-US" sz="3000" spc="171">
                <a:solidFill>
                  <a:srgbClr val="FF3694"/>
                </a:solidFill>
                <a:latin typeface="Roboto Condensed Bold"/>
              </a:rPr>
              <a:t>THEME</a:t>
            </a:r>
          </a:p>
        </p:txBody>
      </p:sp>
      <p:sp>
        <p:nvSpPr>
          <p:cNvPr id="32" name="TextBox 32"/>
          <p:cNvSpPr txBox="1"/>
          <p:nvPr/>
        </p:nvSpPr>
        <p:spPr>
          <a:xfrm>
            <a:off x="1819697" y="9281975"/>
            <a:ext cx="4151149" cy="596265"/>
          </a:xfrm>
          <a:prstGeom prst="rect">
            <a:avLst/>
          </a:prstGeom>
        </p:spPr>
        <p:txBody>
          <a:bodyPr lIns="0" tIns="0" rIns="0" bIns="0" rtlCol="0" anchor="t">
            <a:spAutoFit/>
          </a:bodyPr>
          <a:lstStyle/>
          <a:p>
            <a:pPr>
              <a:lnSpc>
                <a:spcPts val="4679"/>
              </a:lnSpc>
            </a:pPr>
            <a:r>
              <a:rPr lang="en-US" sz="3999">
                <a:solidFill>
                  <a:srgbClr val="27FFFF"/>
                </a:solidFill>
                <a:latin typeface="Roboto Condensed Bold"/>
              </a:rPr>
              <a:t>OPEN INNOVATION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029"/>
        </a:solidFill>
        <a:effectLst/>
      </p:bgPr>
    </p:bg>
    <p:spTree>
      <p:nvGrpSpPr>
        <p:cNvPr id="1" name=""/>
        <p:cNvGrpSpPr/>
        <p:nvPr/>
      </p:nvGrpSpPr>
      <p:grpSpPr>
        <a:xfrm>
          <a:off x="0" y="0"/>
          <a:ext cx="0" cy="0"/>
          <a:chOff x="0" y="0"/>
          <a:chExt cx="0" cy="0"/>
        </a:xfrm>
      </p:grpSpPr>
      <p:sp>
        <p:nvSpPr>
          <p:cNvPr id="2" name="Freeform 2"/>
          <p:cNvSpPr/>
          <p:nvPr/>
        </p:nvSpPr>
        <p:spPr>
          <a:xfrm>
            <a:off x="10038633" y="-1274469"/>
            <a:ext cx="17404661" cy="12835937"/>
          </a:xfrm>
          <a:custGeom>
            <a:avLst/>
            <a:gdLst/>
            <a:ahLst/>
            <a:cxnLst/>
            <a:rect l="l" t="t" r="r" b="b"/>
            <a:pathLst>
              <a:path w="17404661" h="12835937">
                <a:moveTo>
                  <a:pt x="0" y="0"/>
                </a:moveTo>
                <a:lnTo>
                  <a:pt x="17404661" y="0"/>
                </a:lnTo>
                <a:lnTo>
                  <a:pt x="17404661" y="12835938"/>
                </a:lnTo>
                <a:lnTo>
                  <a:pt x="0" y="12835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3117248" y="-866617"/>
            <a:ext cx="6047210" cy="12020234"/>
            <a:chOff x="0" y="0"/>
            <a:chExt cx="3198876" cy="6358509"/>
          </a:xfrm>
        </p:grpSpPr>
        <p:sp>
          <p:nvSpPr>
            <p:cNvPr id="4" name="Freeform 4"/>
            <p:cNvSpPr/>
            <p:nvPr/>
          </p:nvSpPr>
          <p:spPr>
            <a:xfrm>
              <a:off x="3937" y="3937"/>
              <a:ext cx="3191129" cy="6350635"/>
            </a:xfrm>
            <a:custGeom>
              <a:avLst/>
              <a:gdLst/>
              <a:ahLst/>
              <a:cxnLst/>
              <a:rect l="l" t="t" r="r" b="b"/>
              <a:pathLst>
                <a:path w="3191129" h="6350635">
                  <a:moveTo>
                    <a:pt x="3175254" y="0"/>
                  </a:moveTo>
                  <a:cubicBezTo>
                    <a:pt x="1421638" y="0"/>
                    <a:pt x="0" y="1421638"/>
                    <a:pt x="0" y="3175254"/>
                  </a:cubicBezTo>
                  <a:cubicBezTo>
                    <a:pt x="0" y="4928870"/>
                    <a:pt x="1421638" y="6350635"/>
                    <a:pt x="3175381" y="6350635"/>
                  </a:cubicBezTo>
                  <a:lnTo>
                    <a:pt x="3191129" y="4412361"/>
                  </a:lnTo>
                  <a:cubicBezTo>
                    <a:pt x="2512822" y="4412361"/>
                    <a:pt x="1963039" y="3862578"/>
                    <a:pt x="1963039" y="3184271"/>
                  </a:cubicBezTo>
                  <a:cubicBezTo>
                    <a:pt x="1963039" y="2505964"/>
                    <a:pt x="2512822" y="1956181"/>
                    <a:pt x="3191129" y="1956181"/>
                  </a:cubicBezTo>
                  <a:lnTo>
                    <a:pt x="3175254" y="0"/>
                  </a:lnTo>
                  <a:close/>
                </a:path>
              </a:pathLst>
            </a:custGeom>
            <a:blipFill>
              <a:blip r:embed="rId4"/>
              <a:stretch>
                <a:fillRect l="-99350" r="-99350"/>
              </a:stretch>
            </a:blipFill>
          </p:spPr>
        </p:sp>
        <p:sp>
          <p:nvSpPr>
            <p:cNvPr id="5" name="Freeform 5"/>
            <p:cNvSpPr/>
            <p:nvPr/>
          </p:nvSpPr>
          <p:spPr>
            <a:xfrm>
              <a:off x="0" y="0"/>
              <a:ext cx="3198749" cy="6358509"/>
            </a:xfrm>
            <a:custGeom>
              <a:avLst/>
              <a:gdLst/>
              <a:ahLst/>
              <a:cxnLst/>
              <a:rect l="l" t="t" r="r" b="b"/>
              <a:pathLst>
                <a:path w="3198749" h="6358509">
                  <a:moveTo>
                    <a:pt x="3183128" y="6358509"/>
                  </a:moveTo>
                  <a:lnTo>
                    <a:pt x="3179318" y="6358509"/>
                  </a:lnTo>
                  <a:cubicBezTo>
                    <a:pt x="2750185" y="6358509"/>
                    <a:pt x="2333752" y="6274435"/>
                    <a:pt x="1941830" y="6108700"/>
                  </a:cubicBezTo>
                  <a:cubicBezTo>
                    <a:pt x="1563243" y="5948553"/>
                    <a:pt x="1223264" y="5719318"/>
                    <a:pt x="931291" y="5427345"/>
                  </a:cubicBezTo>
                  <a:cubicBezTo>
                    <a:pt x="639318" y="5135372"/>
                    <a:pt x="410083" y="4795393"/>
                    <a:pt x="249936" y="4416806"/>
                  </a:cubicBezTo>
                  <a:cubicBezTo>
                    <a:pt x="84074" y="4024757"/>
                    <a:pt x="0" y="3608451"/>
                    <a:pt x="0" y="3179191"/>
                  </a:cubicBezTo>
                  <a:cubicBezTo>
                    <a:pt x="0" y="2749931"/>
                    <a:pt x="84074" y="2333625"/>
                    <a:pt x="249809" y="1941703"/>
                  </a:cubicBezTo>
                  <a:cubicBezTo>
                    <a:pt x="409956" y="1563116"/>
                    <a:pt x="639191" y="1223137"/>
                    <a:pt x="931164" y="931164"/>
                  </a:cubicBezTo>
                  <a:cubicBezTo>
                    <a:pt x="1223137" y="639191"/>
                    <a:pt x="1563116" y="409956"/>
                    <a:pt x="1941703" y="249809"/>
                  </a:cubicBezTo>
                  <a:cubicBezTo>
                    <a:pt x="2333625" y="84074"/>
                    <a:pt x="2750058" y="0"/>
                    <a:pt x="3179191" y="0"/>
                  </a:cubicBezTo>
                  <a:lnTo>
                    <a:pt x="3183001" y="0"/>
                  </a:lnTo>
                  <a:lnTo>
                    <a:pt x="3183001" y="3810"/>
                  </a:lnTo>
                  <a:lnTo>
                    <a:pt x="3198749" y="1964055"/>
                  </a:lnTo>
                  <a:lnTo>
                    <a:pt x="3194812" y="1964055"/>
                  </a:lnTo>
                  <a:cubicBezTo>
                    <a:pt x="2867787" y="1964055"/>
                    <a:pt x="2560320" y="2091436"/>
                    <a:pt x="2329180" y="2322576"/>
                  </a:cubicBezTo>
                  <a:cubicBezTo>
                    <a:pt x="2097913" y="2553843"/>
                    <a:pt x="1970659" y="2861183"/>
                    <a:pt x="1970659" y="3188208"/>
                  </a:cubicBezTo>
                  <a:cubicBezTo>
                    <a:pt x="1970659" y="3515233"/>
                    <a:pt x="2098040" y="3822700"/>
                    <a:pt x="2329180" y="4053840"/>
                  </a:cubicBezTo>
                  <a:cubicBezTo>
                    <a:pt x="2560447" y="4285107"/>
                    <a:pt x="2867787" y="4412361"/>
                    <a:pt x="3194812" y="4412361"/>
                  </a:cubicBezTo>
                  <a:lnTo>
                    <a:pt x="3198749" y="4412361"/>
                  </a:lnTo>
                  <a:lnTo>
                    <a:pt x="3198749" y="4416298"/>
                  </a:lnTo>
                  <a:lnTo>
                    <a:pt x="3183128" y="6358509"/>
                  </a:lnTo>
                  <a:close/>
                  <a:moveTo>
                    <a:pt x="3175381" y="7747"/>
                  </a:moveTo>
                  <a:cubicBezTo>
                    <a:pt x="2748534" y="8255"/>
                    <a:pt x="2334514" y="92075"/>
                    <a:pt x="1944751" y="256921"/>
                  </a:cubicBezTo>
                  <a:cubicBezTo>
                    <a:pt x="1567053" y="416687"/>
                    <a:pt x="1227963" y="645287"/>
                    <a:pt x="936625" y="936625"/>
                  </a:cubicBezTo>
                  <a:cubicBezTo>
                    <a:pt x="645414" y="1227836"/>
                    <a:pt x="416687" y="1567053"/>
                    <a:pt x="256921" y="1944751"/>
                  </a:cubicBezTo>
                  <a:cubicBezTo>
                    <a:pt x="91567" y="2335784"/>
                    <a:pt x="7747" y="2751074"/>
                    <a:pt x="7747" y="3179191"/>
                  </a:cubicBezTo>
                  <a:cubicBezTo>
                    <a:pt x="7747" y="3607308"/>
                    <a:pt x="91567" y="4022725"/>
                    <a:pt x="256921" y="4413631"/>
                  </a:cubicBezTo>
                  <a:cubicBezTo>
                    <a:pt x="416687" y="4791329"/>
                    <a:pt x="645287" y="5130419"/>
                    <a:pt x="936625" y="5421757"/>
                  </a:cubicBezTo>
                  <a:cubicBezTo>
                    <a:pt x="1227836" y="5712968"/>
                    <a:pt x="1567053" y="5941695"/>
                    <a:pt x="1944751" y="6101461"/>
                  </a:cubicBezTo>
                  <a:cubicBezTo>
                    <a:pt x="2334514" y="6266307"/>
                    <a:pt x="2748534" y="6350127"/>
                    <a:pt x="3175381" y="6350635"/>
                  </a:cubicBezTo>
                  <a:lnTo>
                    <a:pt x="3191129" y="4420108"/>
                  </a:lnTo>
                  <a:cubicBezTo>
                    <a:pt x="2863469" y="4419092"/>
                    <a:pt x="2555621" y="4291076"/>
                    <a:pt x="2323846" y="4059301"/>
                  </a:cubicBezTo>
                  <a:cubicBezTo>
                    <a:pt x="2091182" y="3826637"/>
                    <a:pt x="1963039" y="3517265"/>
                    <a:pt x="1963039" y="3188208"/>
                  </a:cubicBezTo>
                  <a:cubicBezTo>
                    <a:pt x="1963039" y="2859151"/>
                    <a:pt x="2091182" y="2549779"/>
                    <a:pt x="2323846" y="2317115"/>
                  </a:cubicBezTo>
                  <a:cubicBezTo>
                    <a:pt x="2555621" y="2085340"/>
                    <a:pt x="2863469" y="1957324"/>
                    <a:pt x="3191129" y="1956308"/>
                  </a:cubicBezTo>
                  <a:lnTo>
                    <a:pt x="3175381" y="7747"/>
                  </a:lnTo>
                  <a:close/>
                </a:path>
              </a:pathLst>
            </a:custGeom>
            <a:solidFill>
              <a:srgbClr val="27FFFF"/>
            </a:solidFill>
          </p:spPr>
        </p:sp>
      </p:grpSp>
      <p:sp>
        <p:nvSpPr>
          <p:cNvPr id="6" name="Freeform 6"/>
          <p:cNvSpPr/>
          <p:nvPr/>
        </p:nvSpPr>
        <p:spPr>
          <a:xfrm>
            <a:off x="15366918" y="2545802"/>
            <a:ext cx="7595081" cy="5639348"/>
          </a:xfrm>
          <a:custGeom>
            <a:avLst/>
            <a:gdLst/>
            <a:ahLst/>
            <a:cxnLst/>
            <a:rect l="l" t="t" r="r" b="b"/>
            <a:pathLst>
              <a:path w="7595081" h="5639348">
                <a:moveTo>
                  <a:pt x="0" y="0"/>
                </a:moveTo>
                <a:lnTo>
                  <a:pt x="7595081" y="0"/>
                </a:lnTo>
                <a:lnTo>
                  <a:pt x="7595081" y="5639348"/>
                </a:lnTo>
                <a:lnTo>
                  <a:pt x="0" y="56393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844702" y="-6055186"/>
            <a:ext cx="9661697" cy="8067517"/>
          </a:xfrm>
          <a:custGeom>
            <a:avLst/>
            <a:gdLst/>
            <a:ahLst/>
            <a:cxnLst/>
            <a:rect l="l" t="t" r="r" b="b"/>
            <a:pathLst>
              <a:path w="9661697" h="8067517">
                <a:moveTo>
                  <a:pt x="0" y="0"/>
                </a:moveTo>
                <a:lnTo>
                  <a:pt x="9661697" y="0"/>
                </a:lnTo>
                <a:lnTo>
                  <a:pt x="9661697" y="8067517"/>
                </a:lnTo>
                <a:lnTo>
                  <a:pt x="0" y="80675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6151801" y="8687419"/>
            <a:ext cx="9661697" cy="8067517"/>
          </a:xfrm>
          <a:custGeom>
            <a:avLst/>
            <a:gdLst/>
            <a:ahLst/>
            <a:cxnLst/>
            <a:rect l="l" t="t" r="r" b="b"/>
            <a:pathLst>
              <a:path w="9661697" h="8067517">
                <a:moveTo>
                  <a:pt x="0" y="0"/>
                </a:moveTo>
                <a:lnTo>
                  <a:pt x="9661698" y="0"/>
                </a:lnTo>
                <a:lnTo>
                  <a:pt x="9661698" y="8067517"/>
                </a:lnTo>
                <a:lnTo>
                  <a:pt x="0" y="80675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2884713" y="2545802"/>
            <a:ext cx="4660615" cy="1481736"/>
          </a:xfrm>
          <a:custGeom>
            <a:avLst/>
            <a:gdLst/>
            <a:ahLst/>
            <a:cxnLst/>
            <a:rect l="l" t="t" r="r" b="b"/>
            <a:pathLst>
              <a:path w="4660615" h="1481736">
                <a:moveTo>
                  <a:pt x="0" y="0"/>
                </a:moveTo>
                <a:lnTo>
                  <a:pt x="4660615" y="0"/>
                </a:lnTo>
                <a:lnTo>
                  <a:pt x="4660615" y="1481737"/>
                </a:lnTo>
                <a:lnTo>
                  <a:pt x="0" y="1481737"/>
                </a:lnTo>
                <a:lnTo>
                  <a:pt x="0" y="0"/>
                </a:lnTo>
                <a:close/>
              </a:path>
            </a:pathLst>
          </a:custGeom>
          <a:blipFill>
            <a:blip r:embed="rId9"/>
            <a:stretch>
              <a:fillRect l="-3324" t="-34475" r="-3652" b="-34475"/>
            </a:stretch>
          </a:blipFill>
        </p:spPr>
      </p:sp>
      <p:sp>
        <p:nvSpPr>
          <p:cNvPr id="10" name="TextBox 10"/>
          <p:cNvSpPr txBox="1"/>
          <p:nvPr/>
        </p:nvSpPr>
        <p:spPr>
          <a:xfrm>
            <a:off x="1286041" y="5355951"/>
            <a:ext cx="9072982" cy="2649855"/>
          </a:xfrm>
          <a:prstGeom prst="rect">
            <a:avLst/>
          </a:prstGeom>
        </p:spPr>
        <p:txBody>
          <a:bodyPr lIns="0" tIns="0" rIns="0" bIns="0" rtlCol="0" anchor="t">
            <a:spAutoFit/>
          </a:bodyPr>
          <a:lstStyle/>
          <a:p>
            <a:pPr>
              <a:lnSpc>
                <a:spcPts val="3509"/>
              </a:lnSpc>
            </a:pPr>
            <a:r>
              <a:rPr lang="en-US" sz="3000">
                <a:solidFill>
                  <a:srgbClr val="FFFFFF"/>
                </a:solidFill>
                <a:latin typeface="Roboto Condensed"/>
              </a:rPr>
              <a:t>AALA is an AI-powered system that combines insurance policies, gamification, and advanced analytics. It promotes safer driving behavior by monitoring factors like speed, acceleration, braking, and traffic rule adherence. By incentivizing and encouraging fitness, AALA aims to enhance driver accountability and fitness.</a:t>
            </a:r>
          </a:p>
        </p:txBody>
      </p:sp>
      <p:sp>
        <p:nvSpPr>
          <p:cNvPr id="11" name="TextBox 11"/>
          <p:cNvSpPr txBox="1"/>
          <p:nvPr/>
        </p:nvSpPr>
        <p:spPr>
          <a:xfrm>
            <a:off x="981584" y="4213242"/>
            <a:ext cx="9681895" cy="839290"/>
          </a:xfrm>
          <a:prstGeom prst="rect">
            <a:avLst/>
          </a:prstGeom>
        </p:spPr>
        <p:txBody>
          <a:bodyPr lIns="0" tIns="0" rIns="0" bIns="0" rtlCol="0" anchor="t">
            <a:spAutoFit/>
          </a:bodyPr>
          <a:lstStyle/>
          <a:p>
            <a:pPr algn="ctr">
              <a:lnSpc>
                <a:spcPts val="3259"/>
              </a:lnSpc>
            </a:pPr>
            <a:r>
              <a:rPr lang="en-US" sz="2786" spc="139">
                <a:solidFill>
                  <a:srgbClr val="FF66C4"/>
                </a:solidFill>
                <a:latin typeface="Roboto Condensed"/>
              </a:rPr>
              <a:t>ARTIFICIAL INTELLIGENCE-ASSISTED INSURANCE POLICY AND GAMIFICATION PLATFORM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029"/>
        </a:solidFill>
        <a:effectLst/>
      </p:bgPr>
    </p:bg>
    <p:spTree>
      <p:nvGrpSpPr>
        <p:cNvPr id="1" name=""/>
        <p:cNvGrpSpPr/>
        <p:nvPr/>
      </p:nvGrpSpPr>
      <p:grpSpPr>
        <a:xfrm>
          <a:off x="0" y="0"/>
          <a:ext cx="0" cy="0"/>
          <a:chOff x="0" y="0"/>
          <a:chExt cx="0" cy="0"/>
        </a:xfrm>
      </p:grpSpPr>
      <p:grpSp>
        <p:nvGrpSpPr>
          <p:cNvPr id="2" name="Group 2"/>
          <p:cNvGrpSpPr/>
          <p:nvPr/>
        </p:nvGrpSpPr>
        <p:grpSpPr>
          <a:xfrm>
            <a:off x="-825047" y="-302619"/>
            <a:ext cx="19938093" cy="3814406"/>
            <a:chOff x="0" y="0"/>
            <a:chExt cx="5251185" cy="1004617"/>
          </a:xfrm>
        </p:grpSpPr>
        <p:sp>
          <p:nvSpPr>
            <p:cNvPr id="3" name="Freeform 3"/>
            <p:cNvSpPr/>
            <p:nvPr/>
          </p:nvSpPr>
          <p:spPr>
            <a:xfrm>
              <a:off x="0" y="0"/>
              <a:ext cx="5251185" cy="1004617"/>
            </a:xfrm>
            <a:custGeom>
              <a:avLst/>
              <a:gdLst/>
              <a:ahLst/>
              <a:cxnLst/>
              <a:rect l="l" t="t" r="r" b="b"/>
              <a:pathLst>
                <a:path w="5251185" h="1004617">
                  <a:moveTo>
                    <a:pt x="0" y="0"/>
                  </a:moveTo>
                  <a:lnTo>
                    <a:pt x="5251185" y="0"/>
                  </a:lnTo>
                  <a:lnTo>
                    <a:pt x="5251185" y="1004617"/>
                  </a:lnTo>
                  <a:lnTo>
                    <a:pt x="0" y="1004617"/>
                  </a:lnTo>
                  <a:close/>
                </a:path>
              </a:pathLst>
            </a:custGeom>
            <a:solidFill>
              <a:srgbClr val="0B013E"/>
            </a:solidFill>
          </p:spPr>
        </p:sp>
        <p:sp>
          <p:nvSpPr>
            <p:cNvPr id="4" name="TextBox 4"/>
            <p:cNvSpPr txBox="1"/>
            <p:nvPr/>
          </p:nvSpPr>
          <p:spPr>
            <a:xfrm>
              <a:off x="0" y="-38100"/>
              <a:ext cx="5251185" cy="104271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3999373"/>
            <a:ext cx="3294148" cy="2783555"/>
          </a:xfrm>
          <a:custGeom>
            <a:avLst/>
            <a:gdLst/>
            <a:ahLst/>
            <a:cxnLst/>
            <a:rect l="l" t="t" r="r" b="b"/>
            <a:pathLst>
              <a:path w="3294148" h="2783555">
                <a:moveTo>
                  <a:pt x="0" y="0"/>
                </a:moveTo>
                <a:lnTo>
                  <a:pt x="3294148" y="0"/>
                </a:lnTo>
                <a:lnTo>
                  <a:pt x="3294148" y="2783554"/>
                </a:lnTo>
                <a:lnTo>
                  <a:pt x="0" y="27835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944258" y="3999373"/>
            <a:ext cx="3294148" cy="2783555"/>
          </a:xfrm>
          <a:custGeom>
            <a:avLst/>
            <a:gdLst/>
            <a:ahLst/>
            <a:cxnLst/>
            <a:rect l="l" t="t" r="r" b="b"/>
            <a:pathLst>
              <a:path w="3294148" h="2783555">
                <a:moveTo>
                  <a:pt x="0" y="0"/>
                </a:moveTo>
                <a:lnTo>
                  <a:pt x="3294148" y="0"/>
                </a:lnTo>
                <a:lnTo>
                  <a:pt x="3294148" y="2783554"/>
                </a:lnTo>
                <a:lnTo>
                  <a:pt x="0" y="27835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2859816" y="3999373"/>
            <a:ext cx="3294148" cy="2783555"/>
          </a:xfrm>
          <a:custGeom>
            <a:avLst/>
            <a:gdLst/>
            <a:ahLst/>
            <a:cxnLst/>
            <a:rect l="l" t="t" r="r" b="b"/>
            <a:pathLst>
              <a:path w="3294148" h="2783555">
                <a:moveTo>
                  <a:pt x="0" y="0"/>
                </a:moveTo>
                <a:lnTo>
                  <a:pt x="3294148" y="0"/>
                </a:lnTo>
                <a:lnTo>
                  <a:pt x="3294148" y="2783554"/>
                </a:lnTo>
                <a:lnTo>
                  <a:pt x="0" y="27835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925663" y="4719801"/>
            <a:ext cx="1500221" cy="1342698"/>
          </a:xfrm>
          <a:custGeom>
            <a:avLst/>
            <a:gdLst/>
            <a:ahLst/>
            <a:cxnLst/>
            <a:rect l="l" t="t" r="r" b="b"/>
            <a:pathLst>
              <a:path w="1500221" h="1342698">
                <a:moveTo>
                  <a:pt x="0" y="0"/>
                </a:moveTo>
                <a:lnTo>
                  <a:pt x="1500221" y="0"/>
                </a:lnTo>
                <a:lnTo>
                  <a:pt x="1500221" y="1342698"/>
                </a:lnTo>
                <a:lnTo>
                  <a:pt x="0" y="13426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8128556" y="4815299"/>
            <a:ext cx="1196679" cy="1342698"/>
          </a:xfrm>
          <a:custGeom>
            <a:avLst/>
            <a:gdLst/>
            <a:ahLst/>
            <a:cxnLst/>
            <a:rect l="l" t="t" r="r" b="b"/>
            <a:pathLst>
              <a:path w="1196679" h="1342698">
                <a:moveTo>
                  <a:pt x="0" y="0"/>
                </a:moveTo>
                <a:lnTo>
                  <a:pt x="1196680" y="0"/>
                </a:lnTo>
                <a:lnTo>
                  <a:pt x="1196680" y="1342698"/>
                </a:lnTo>
                <a:lnTo>
                  <a:pt x="0" y="13426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3909380" y="4815299"/>
            <a:ext cx="1195021" cy="1151701"/>
          </a:xfrm>
          <a:custGeom>
            <a:avLst/>
            <a:gdLst/>
            <a:ahLst/>
            <a:cxnLst/>
            <a:rect l="l" t="t" r="r" b="b"/>
            <a:pathLst>
              <a:path w="1195021" h="1151701">
                <a:moveTo>
                  <a:pt x="0" y="0"/>
                </a:moveTo>
                <a:lnTo>
                  <a:pt x="1195021" y="0"/>
                </a:lnTo>
                <a:lnTo>
                  <a:pt x="1195021" y="1151702"/>
                </a:lnTo>
                <a:lnTo>
                  <a:pt x="0" y="11517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1082326" y="6954411"/>
            <a:ext cx="3240522" cy="517256"/>
          </a:xfrm>
          <a:prstGeom prst="rect">
            <a:avLst/>
          </a:prstGeom>
        </p:spPr>
        <p:txBody>
          <a:bodyPr lIns="0" tIns="0" rIns="0" bIns="0" rtlCol="0" anchor="t">
            <a:spAutoFit/>
          </a:bodyPr>
          <a:lstStyle/>
          <a:p>
            <a:pPr algn="ctr">
              <a:lnSpc>
                <a:spcPts val="3996"/>
              </a:lnSpc>
            </a:pPr>
            <a:r>
              <a:rPr lang="en-US" sz="3415">
                <a:solidFill>
                  <a:srgbClr val="27FFFF"/>
                </a:solidFill>
                <a:latin typeface="Roboto Condensed"/>
              </a:rPr>
              <a:t>Social Interaction</a:t>
            </a:r>
          </a:p>
        </p:txBody>
      </p:sp>
      <p:sp>
        <p:nvSpPr>
          <p:cNvPr id="12" name="TextBox 12"/>
          <p:cNvSpPr txBox="1"/>
          <p:nvPr/>
        </p:nvSpPr>
        <p:spPr>
          <a:xfrm>
            <a:off x="6999940" y="6986605"/>
            <a:ext cx="3483806" cy="527380"/>
          </a:xfrm>
          <a:prstGeom prst="rect">
            <a:avLst/>
          </a:prstGeom>
        </p:spPr>
        <p:txBody>
          <a:bodyPr lIns="0" tIns="0" rIns="0" bIns="0" rtlCol="0" anchor="t">
            <a:spAutoFit/>
          </a:bodyPr>
          <a:lstStyle/>
          <a:p>
            <a:pPr algn="ctr">
              <a:lnSpc>
                <a:spcPts val="4001"/>
              </a:lnSpc>
            </a:pPr>
            <a:r>
              <a:rPr lang="en-US" sz="3420">
                <a:solidFill>
                  <a:srgbClr val="27FFFF"/>
                </a:solidFill>
                <a:latin typeface="Roboto Condensed"/>
              </a:rPr>
              <a:t>Expert Involvement</a:t>
            </a:r>
          </a:p>
        </p:txBody>
      </p:sp>
      <p:sp>
        <p:nvSpPr>
          <p:cNvPr id="13" name="TextBox 13"/>
          <p:cNvSpPr txBox="1"/>
          <p:nvPr/>
        </p:nvSpPr>
        <p:spPr>
          <a:xfrm>
            <a:off x="12474149" y="7041840"/>
            <a:ext cx="4338699" cy="527380"/>
          </a:xfrm>
          <a:prstGeom prst="rect">
            <a:avLst/>
          </a:prstGeom>
        </p:spPr>
        <p:txBody>
          <a:bodyPr lIns="0" tIns="0" rIns="0" bIns="0" rtlCol="0" anchor="t">
            <a:spAutoFit/>
          </a:bodyPr>
          <a:lstStyle/>
          <a:p>
            <a:pPr algn="ctr">
              <a:lnSpc>
                <a:spcPts val="4001"/>
              </a:lnSpc>
            </a:pPr>
            <a:r>
              <a:rPr lang="en-US" sz="3420">
                <a:solidFill>
                  <a:srgbClr val="27FFFF"/>
                </a:solidFill>
                <a:latin typeface="Roboto Condensed"/>
              </a:rPr>
              <a:t>User Granted Content</a:t>
            </a:r>
          </a:p>
        </p:txBody>
      </p:sp>
      <p:sp>
        <p:nvSpPr>
          <p:cNvPr id="14" name="TextBox 14"/>
          <p:cNvSpPr txBox="1"/>
          <p:nvPr/>
        </p:nvSpPr>
        <p:spPr>
          <a:xfrm>
            <a:off x="774242" y="7559696"/>
            <a:ext cx="3856690" cy="1773555"/>
          </a:xfrm>
          <a:prstGeom prst="rect">
            <a:avLst/>
          </a:prstGeom>
        </p:spPr>
        <p:txBody>
          <a:bodyPr lIns="0" tIns="0" rIns="0" bIns="0" rtlCol="0" anchor="t">
            <a:spAutoFit/>
          </a:bodyPr>
          <a:lstStyle/>
          <a:p>
            <a:pPr algn="ctr">
              <a:lnSpc>
                <a:spcPts val="3509"/>
              </a:lnSpc>
            </a:pPr>
            <a:r>
              <a:rPr lang="en-US" sz="3000">
                <a:solidFill>
                  <a:srgbClr val="FFFFFF"/>
                </a:solidFill>
                <a:latin typeface="Roboto Condensed"/>
              </a:rPr>
              <a:t>"Users engage in forums, chat groups, and social media for community interaction."</a:t>
            </a:r>
          </a:p>
        </p:txBody>
      </p:sp>
      <p:sp>
        <p:nvSpPr>
          <p:cNvPr id="15" name="TextBox 15"/>
          <p:cNvSpPr txBox="1"/>
          <p:nvPr/>
        </p:nvSpPr>
        <p:spPr>
          <a:xfrm>
            <a:off x="6739341" y="7603663"/>
            <a:ext cx="3744404" cy="1335405"/>
          </a:xfrm>
          <a:prstGeom prst="rect">
            <a:avLst/>
          </a:prstGeom>
        </p:spPr>
        <p:txBody>
          <a:bodyPr lIns="0" tIns="0" rIns="0" bIns="0" rtlCol="0" anchor="t">
            <a:spAutoFit/>
          </a:bodyPr>
          <a:lstStyle/>
          <a:p>
            <a:pPr algn="ctr">
              <a:lnSpc>
                <a:spcPts val="3509"/>
              </a:lnSpc>
            </a:pPr>
            <a:r>
              <a:rPr lang="en-US" sz="3000">
                <a:solidFill>
                  <a:srgbClr val="FFFFFF"/>
                </a:solidFill>
                <a:latin typeface="Roboto Condensed"/>
              </a:rPr>
              <a:t>"Collaborating with experts for community guidance and content."</a:t>
            </a:r>
          </a:p>
        </p:txBody>
      </p:sp>
      <p:sp>
        <p:nvSpPr>
          <p:cNvPr id="16" name="TextBox 16"/>
          <p:cNvSpPr txBox="1"/>
          <p:nvPr/>
        </p:nvSpPr>
        <p:spPr>
          <a:xfrm>
            <a:off x="12859816" y="7603663"/>
            <a:ext cx="3744404" cy="1773555"/>
          </a:xfrm>
          <a:prstGeom prst="rect">
            <a:avLst/>
          </a:prstGeom>
        </p:spPr>
        <p:txBody>
          <a:bodyPr lIns="0" tIns="0" rIns="0" bIns="0" rtlCol="0" anchor="t">
            <a:spAutoFit/>
          </a:bodyPr>
          <a:lstStyle/>
          <a:p>
            <a:pPr algn="ctr">
              <a:lnSpc>
                <a:spcPts val="3509"/>
              </a:lnSpc>
            </a:pPr>
            <a:r>
              <a:rPr lang="en-US" sz="3000">
                <a:solidFill>
                  <a:srgbClr val="FFFFFF"/>
                </a:solidFill>
                <a:latin typeface="Roboto Condensed"/>
              </a:rPr>
              <a:t>"AALA promotes user sharing, driving, fitness, fostering collaborative knowledge exchange."</a:t>
            </a:r>
          </a:p>
        </p:txBody>
      </p:sp>
      <p:sp>
        <p:nvSpPr>
          <p:cNvPr id="17" name="TextBox 17"/>
          <p:cNvSpPr txBox="1"/>
          <p:nvPr/>
        </p:nvSpPr>
        <p:spPr>
          <a:xfrm>
            <a:off x="5198668" y="933167"/>
            <a:ext cx="7056457" cy="957834"/>
          </a:xfrm>
          <a:prstGeom prst="rect">
            <a:avLst/>
          </a:prstGeom>
        </p:spPr>
        <p:txBody>
          <a:bodyPr lIns="0" tIns="0" rIns="0" bIns="0" rtlCol="0" anchor="t">
            <a:spAutoFit/>
          </a:bodyPr>
          <a:lstStyle/>
          <a:p>
            <a:pPr algn="ctr">
              <a:lnSpc>
                <a:spcPts val="7487"/>
              </a:lnSpc>
            </a:pPr>
            <a:r>
              <a:rPr lang="en-US" sz="6399">
                <a:solidFill>
                  <a:srgbClr val="27FFFF"/>
                </a:solidFill>
                <a:latin typeface="Roboto Condensed Bold"/>
              </a:rPr>
              <a:t>Project Concepts</a:t>
            </a:r>
          </a:p>
        </p:txBody>
      </p:sp>
      <p:sp>
        <p:nvSpPr>
          <p:cNvPr id="18" name="TextBox 18"/>
          <p:cNvSpPr txBox="1"/>
          <p:nvPr/>
        </p:nvSpPr>
        <p:spPr>
          <a:xfrm>
            <a:off x="3216230" y="2075323"/>
            <a:ext cx="11021331" cy="1176967"/>
          </a:xfrm>
          <a:prstGeom prst="rect">
            <a:avLst/>
          </a:prstGeom>
        </p:spPr>
        <p:txBody>
          <a:bodyPr lIns="0" tIns="0" rIns="0" bIns="0" rtlCol="0" anchor="t">
            <a:spAutoFit/>
          </a:bodyPr>
          <a:lstStyle/>
          <a:p>
            <a:pPr algn="ctr">
              <a:lnSpc>
                <a:spcPts val="3820"/>
              </a:lnSpc>
            </a:pPr>
            <a:r>
              <a:rPr lang="en-US" sz="3265">
                <a:solidFill>
                  <a:srgbClr val="FFFFFF"/>
                </a:solidFill>
                <a:latin typeface="Roboto Condensed"/>
              </a:rPr>
              <a:t>Humor is priceless, but insurance can be affordable.</a:t>
            </a:r>
          </a:p>
          <a:p>
            <a:pPr algn="ctr">
              <a:lnSpc>
                <a:spcPts val="5341"/>
              </a:lnSpc>
            </a:pPr>
            <a:endParaRPr lang="en-US" sz="3265">
              <a:solidFill>
                <a:srgbClr val="FFFFFF"/>
              </a:solidFill>
              <a:latin typeface="Roboto Condensed"/>
            </a:endParaRPr>
          </a:p>
        </p:txBody>
      </p:sp>
      <p:sp>
        <p:nvSpPr>
          <p:cNvPr id="19" name="Freeform 19"/>
          <p:cNvSpPr/>
          <p:nvPr/>
        </p:nvSpPr>
        <p:spPr>
          <a:xfrm>
            <a:off x="-3802149" y="-5982670"/>
            <a:ext cx="9661697" cy="8067517"/>
          </a:xfrm>
          <a:custGeom>
            <a:avLst/>
            <a:gdLst/>
            <a:ahLst/>
            <a:cxnLst/>
            <a:rect l="l" t="t" r="r" b="b"/>
            <a:pathLst>
              <a:path w="9661697" h="8067517">
                <a:moveTo>
                  <a:pt x="0" y="0"/>
                </a:moveTo>
                <a:lnTo>
                  <a:pt x="9661698" y="0"/>
                </a:lnTo>
                <a:lnTo>
                  <a:pt x="9661698" y="8067518"/>
                </a:lnTo>
                <a:lnTo>
                  <a:pt x="0" y="80675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a:off x="12859816" y="-5982670"/>
            <a:ext cx="9661697" cy="8067517"/>
          </a:xfrm>
          <a:custGeom>
            <a:avLst/>
            <a:gdLst/>
            <a:ahLst/>
            <a:cxnLst/>
            <a:rect l="l" t="t" r="r" b="b"/>
            <a:pathLst>
              <a:path w="9661697" h="8067517">
                <a:moveTo>
                  <a:pt x="0" y="0"/>
                </a:moveTo>
                <a:lnTo>
                  <a:pt x="9661698" y="0"/>
                </a:lnTo>
                <a:lnTo>
                  <a:pt x="9661698" y="8067518"/>
                </a:lnTo>
                <a:lnTo>
                  <a:pt x="0" y="80675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029"/>
        </a:solidFill>
        <a:effectLst/>
      </p:bgPr>
    </p:bg>
    <p:spTree>
      <p:nvGrpSpPr>
        <p:cNvPr id="1" name=""/>
        <p:cNvGrpSpPr/>
        <p:nvPr/>
      </p:nvGrpSpPr>
      <p:grpSpPr>
        <a:xfrm>
          <a:off x="0" y="0"/>
          <a:ext cx="0" cy="0"/>
          <a:chOff x="0" y="0"/>
          <a:chExt cx="0" cy="0"/>
        </a:xfrm>
      </p:grpSpPr>
      <p:sp>
        <p:nvSpPr>
          <p:cNvPr id="2" name="Freeform 2"/>
          <p:cNvSpPr/>
          <p:nvPr/>
        </p:nvSpPr>
        <p:spPr>
          <a:xfrm>
            <a:off x="992440" y="1998828"/>
            <a:ext cx="7467075" cy="6309678"/>
          </a:xfrm>
          <a:custGeom>
            <a:avLst/>
            <a:gdLst/>
            <a:ahLst/>
            <a:cxnLst/>
            <a:rect l="l" t="t" r="r" b="b"/>
            <a:pathLst>
              <a:path w="7467075" h="6309678">
                <a:moveTo>
                  <a:pt x="0" y="0"/>
                </a:moveTo>
                <a:lnTo>
                  <a:pt x="7467075" y="0"/>
                </a:lnTo>
                <a:lnTo>
                  <a:pt x="7467075" y="6309678"/>
                </a:lnTo>
                <a:lnTo>
                  <a:pt x="0" y="6309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2004480" y="2208055"/>
            <a:ext cx="5856846" cy="5833968"/>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17663" r="223" b="-17663"/>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6" name="Group 6"/>
          <p:cNvGrpSpPr/>
          <p:nvPr/>
        </p:nvGrpSpPr>
        <p:grpSpPr>
          <a:xfrm>
            <a:off x="9829130" y="-2061105"/>
            <a:ext cx="9592444" cy="12348105"/>
            <a:chOff x="0" y="0"/>
            <a:chExt cx="2526405" cy="3252176"/>
          </a:xfrm>
        </p:grpSpPr>
        <p:sp>
          <p:nvSpPr>
            <p:cNvPr id="7" name="Freeform 7"/>
            <p:cNvSpPr/>
            <p:nvPr/>
          </p:nvSpPr>
          <p:spPr>
            <a:xfrm>
              <a:off x="0" y="0"/>
              <a:ext cx="2526405" cy="3252176"/>
            </a:xfrm>
            <a:custGeom>
              <a:avLst/>
              <a:gdLst/>
              <a:ahLst/>
              <a:cxnLst/>
              <a:rect l="l" t="t" r="r" b="b"/>
              <a:pathLst>
                <a:path w="2526405" h="3252176">
                  <a:moveTo>
                    <a:pt x="0" y="0"/>
                  </a:moveTo>
                  <a:lnTo>
                    <a:pt x="2526405" y="0"/>
                  </a:lnTo>
                  <a:lnTo>
                    <a:pt x="2526405" y="3252176"/>
                  </a:lnTo>
                  <a:lnTo>
                    <a:pt x="0" y="3252176"/>
                  </a:lnTo>
                  <a:close/>
                </a:path>
              </a:pathLst>
            </a:custGeom>
            <a:solidFill>
              <a:srgbClr val="0B013E"/>
            </a:solidFill>
          </p:spPr>
        </p:sp>
        <p:sp>
          <p:nvSpPr>
            <p:cNvPr id="8" name="TextBox 8"/>
            <p:cNvSpPr txBox="1"/>
            <p:nvPr/>
          </p:nvSpPr>
          <p:spPr>
            <a:xfrm>
              <a:off x="0" y="-38100"/>
              <a:ext cx="2526405" cy="329027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7861326" y="8728749"/>
            <a:ext cx="11975797" cy="9999790"/>
          </a:xfrm>
          <a:custGeom>
            <a:avLst/>
            <a:gdLst/>
            <a:ahLst/>
            <a:cxnLst/>
            <a:rect l="l" t="t" r="r" b="b"/>
            <a:pathLst>
              <a:path w="11975797" h="9999790">
                <a:moveTo>
                  <a:pt x="0" y="0"/>
                </a:moveTo>
                <a:lnTo>
                  <a:pt x="11975797" y="0"/>
                </a:lnTo>
                <a:lnTo>
                  <a:pt x="11975797" y="9999790"/>
                </a:lnTo>
                <a:lnTo>
                  <a:pt x="0" y="99997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8459515" y="-7610001"/>
            <a:ext cx="11377609" cy="9500303"/>
          </a:xfrm>
          <a:custGeom>
            <a:avLst/>
            <a:gdLst/>
            <a:ahLst/>
            <a:cxnLst/>
            <a:rect l="l" t="t" r="r" b="b"/>
            <a:pathLst>
              <a:path w="11377609" h="9500303">
                <a:moveTo>
                  <a:pt x="0" y="0"/>
                </a:moveTo>
                <a:lnTo>
                  <a:pt x="11377608" y="0"/>
                </a:lnTo>
                <a:lnTo>
                  <a:pt x="11377608" y="9500303"/>
                </a:lnTo>
                <a:lnTo>
                  <a:pt x="0" y="9500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a:hlinkClick r:id="rId7" tooltip="https://www.linkedin.com/in/happy-yadav-16b2a4287/"/>
          </p:cNvPr>
          <p:cNvSpPr/>
          <p:nvPr/>
        </p:nvSpPr>
        <p:spPr>
          <a:xfrm>
            <a:off x="302545" y="9228843"/>
            <a:ext cx="726155" cy="726155"/>
          </a:xfrm>
          <a:custGeom>
            <a:avLst/>
            <a:gdLst/>
            <a:ahLst/>
            <a:cxnLst/>
            <a:rect l="l" t="t" r="r" b="b"/>
            <a:pathLst>
              <a:path w="726155" h="726155">
                <a:moveTo>
                  <a:pt x="0" y="0"/>
                </a:moveTo>
                <a:lnTo>
                  <a:pt x="726155" y="0"/>
                </a:lnTo>
                <a:lnTo>
                  <a:pt x="726155" y="726155"/>
                </a:lnTo>
                <a:lnTo>
                  <a:pt x="0" y="7261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a:hlinkClick r:id="rId10" tooltip="https://github.com/happyrao78"/>
          </p:cNvPr>
          <p:cNvSpPr/>
          <p:nvPr/>
        </p:nvSpPr>
        <p:spPr>
          <a:xfrm>
            <a:off x="8799134" y="9258300"/>
            <a:ext cx="689731" cy="696698"/>
          </a:xfrm>
          <a:custGeom>
            <a:avLst/>
            <a:gdLst/>
            <a:ahLst/>
            <a:cxnLst/>
            <a:rect l="l" t="t" r="r" b="b"/>
            <a:pathLst>
              <a:path w="689731" h="696698">
                <a:moveTo>
                  <a:pt x="0" y="0"/>
                </a:moveTo>
                <a:lnTo>
                  <a:pt x="689732" y="0"/>
                </a:lnTo>
                <a:lnTo>
                  <a:pt x="689732" y="696698"/>
                </a:lnTo>
                <a:lnTo>
                  <a:pt x="0" y="6966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11007168" y="2854421"/>
            <a:ext cx="5684113" cy="957834"/>
          </a:xfrm>
          <a:prstGeom prst="rect">
            <a:avLst/>
          </a:prstGeom>
        </p:spPr>
        <p:txBody>
          <a:bodyPr lIns="0" tIns="0" rIns="0" bIns="0" rtlCol="0" anchor="t">
            <a:spAutoFit/>
          </a:bodyPr>
          <a:lstStyle/>
          <a:p>
            <a:pPr algn="ctr">
              <a:lnSpc>
                <a:spcPts val="7488"/>
              </a:lnSpc>
            </a:pPr>
            <a:r>
              <a:rPr lang="en-US" sz="6400">
                <a:solidFill>
                  <a:srgbClr val="27FFFF"/>
                </a:solidFill>
                <a:latin typeface="Roboto Condensed Bold"/>
              </a:rPr>
              <a:t>HAPPY YADAV</a:t>
            </a:r>
          </a:p>
        </p:txBody>
      </p:sp>
      <p:sp>
        <p:nvSpPr>
          <p:cNvPr id="14" name="TextBox 14"/>
          <p:cNvSpPr txBox="1"/>
          <p:nvPr/>
        </p:nvSpPr>
        <p:spPr>
          <a:xfrm>
            <a:off x="10503191" y="4278395"/>
            <a:ext cx="7290257" cy="3526155"/>
          </a:xfrm>
          <a:prstGeom prst="rect">
            <a:avLst/>
          </a:prstGeom>
        </p:spPr>
        <p:txBody>
          <a:bodyPr lIns="0" tIns="0" rIns="0" bIns="0" rtlCol="0" anchor="t">
            <a:spAutoFit/>
          </a:bodyPr>
          <a:lstStyle/>
          <a:p>
            <a:pPr>
              <a:lnSpc>
                <a:spcPts val="3509"/>
              </a:lnSpc>
            </a:pPr>
            <a:r>
              <a:rPr lang="en-US" sz="3000">
                <a:solidFill>
                  <a:srgbClr val="FFFFFF"/>
                </a:solidFill>
                <a:latin typeface="Roboto Condensed"/>
              </a:rPr>
              <a:t>"I'm a future Data Scientist and Software Architect with a passion for creative freelancing and supporting the Indian Army. I'm actively involved in technical communities like @CodingNinjasCUIET and @CEEDCU, and serve as a Campus Representative at @ChitkaraUniversity. With a focus on igniting potential, I'm deeply passionate about startups."</a:t>
            </a:r>
          </a:p>
        </p:txBody>
      </p:sp>
      <p:sp>
        <p:nvSpPr>
          <p:cNvPr id="15" name="TextBox 15"/>
          <p:cNvSpPr txBox="1"/>
          <p:nvPr/>
        </p:nvSpPr>
        <p:spPr>
          <a:xfrm rot="-511845">
            <a:off x="2114815" y="6338103"/>
            <a:ext cx="190500" cy="100068"/>
          </a:xfrm>
          <a:prstGeom prst="rect">
            <a:avLst/>
          </a:prstGeom>
        </p:spPr>
        <p:txBody>
          <a:bodyPr lIns="0" tIns="0" rIns="0" bIns="0" rtlCol="0" anchor="t">
            <a:spAutoFit/>
          </a:bodyPr>
          <a:lstStyle/>
          <a:p>
            <a:pPr algn="ctr">
              <a:lnSpc>
                <a:spcPts val="784"/>
              </a:lnSpc>
            </a:pPr>
            <a:r>
              <a:rPr lang="en-US" sz="560">
                <a:solidFill>
                  <a:srgbClr val="ECD2D9"/>
                </a:solidFill>
                <a:latin typeface="Arial"/>
              </a:rPr>
              <a:t>Fities</a:t>
            </a:r>
          </a:p>
        </p:txBody>
      </p:sp>
      <p:sp>
        <p:nvSpPr>
          <p:cNvPr id="16" name="TextBox 16"/>
          <p:cNvSpPr txBox="1"/>
          <p:nvPr/>
        </p:nvSpPr>
        <p:spPr>
          <a:xfrm rot="-380411">
            <a:off x="2140837" y="6852969"/>
            <a:ext cx="247650" cy="75694"/>
          </a:xfrm>
          <a:prstGeom prst="rect">
            <a:avLst/>
          </a:prstGeom>
        </p:spPr>
        <p:txBody>
          <a:bodyPr lIns="0" tIns="0" rIns="0" bIns="0" rtlCol="0" anchor="t">
            <a:spAutoFit/>
          </a:bodyPr>
          <a:lstStyle/>
          <a:p>
            <a:pPr algn="ctr">
              <a:lnSpc>
                <a:spcPts val="552"/>
              </a:lnSpc>
            </a:pPr>
            <a:r>
              <a:rPr lang="en-US" sz="394" spc="-11">
                <a:solidFill>
                  <a:srgbClr val="ADB4C2"/>
                </a:solidFill>
                <a:latin typeface="Arial"/>
              </a:rPr>
              <a:t>to Register</a:t>
            </a:r>
          </a:p>
        </p:txBody>
      </p:sp>
      <p:sp>
        <p:nvSpPr>
          <p:cNvPr id="17" name="TextBox 17"/>
          <p:cNvSpPr txBox="1"/>
          <p:nvPr/>
        </p:nvSpPr>
        <p:spPr>
          <a:xfrm rot="-263922">
            <a:off x="3681679" y="4866489"/>
            <a:ext cx="133350" cy="66804"/>
          </a:xfrm>
          <a:prstGeom prst="rect">
            <a:avLst/>
          </a:prstGeom>
        </p:spPr>
        <p:txBody>
          <a:bodyPr lIns="0" tIns="0" rIns="0" bIns="0" rtlCol="0" anchor="t">
            <a:spAutoFit/>
          </a:bodyPr>
          <a:lstStyle/>
          <a:p>
            <a:pPr algn="ctr">
              <a:lnSpc>
                <a:spcPts val="517"/>
              </a:lnSpc>
            </a:pPr>
            <a:r>
              <a:rPr lang="en-US" sz="369">
                <a:solidFill>
                  <a:srgbClr val="E6E3E2"/>
                </a:solidFill>
                <a:latin typeface="Arial"/>
              </a:rPr>
              <a:t>CHIT</a:t>
            </a:r>
          </a:p>
        </p:txBody>
      </p:sp>
      <p:sp>
        <p:nvSpPr>
          <p:cNvPr id="18" name="TextBox 18"/>
          <p:cNvSpPr txBox="1"/>
          <p:nvPr/>
        </p:nvSpPr>
        <p:spPr>
          <a:xfrm>
            <a:off x="6823538" y="4167407"/>
            <a:ext cx="809625" cy="363248"/>
          </a:xfrm>
          <a:prstGeom prst="rect">
            <a:avLst/>
          </a:prstGeom>
        </p:spPr>
        <p:txBody>
          <a:bodyPr lIns="0" tIns="0" rIns="0" bIns="0" rtlCol="0" anchor="t">
            <a:spAutoFit/>
          </a:bodyPr>
          <a:lstStyle/>
          <a:p>
            <a:pPr algn="l">
              <a:lnSpc>
                <a:spcPts val="1804"/>
              </a:lnSpc>
            </a:pPr>
            <a:r>
              <a:rPr lang="en-US" sz="1046" spc="30">
                <a:solidFill>
                  <a:srgbClr val="A4D8EE"/>
                </a:solidFill>
                <a:latin typeface="Sniglet"/>
              </a:rPr>
              <a:t>codingninjas</a:t>
            </a:r>
          </a:p>
          <a:p>
            <a:pPr algn="l">
              <a:lnSpc>
                <a:spcPts val="1089"/>
              </a:lnSpc>
            </a:pPr>
            <a:r>
              <a:rPr lang="en-US" sz="631" spc="-14">
                <a:solidFill>
                  <a:srgbClr val="D4F7FB"/>
                </a:solidFill>
                <a:latin typeface="Arial"/>
              </a:rPr>
              <a:t>CN CUIET CHAPTER</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029"/>
        </a:solidFill>
        <a:effectLst/>
      </p:bgPr>
    </p:bg>
    <p:spTree>
      <p:nvGrpSpPr>
        <p:cNvPr id="1" name=""/>
        <p:cNvGrpSpPr/>
        <p:nvPr/>
      </p:nvGrpSpPr>
      <p:grpSpPr>
        <a:xfrm>
          <a:off x="0" y="0"/>
          <a:ext cx="0" cy="0"/>
          <a:chOff x="0" y="0"/>
          <a:chExt cx="0" cy="0"/>
        </a:xfrm>
      </p:grpSpPr>
      <p:sp>
        <p:nvSpPr>
          <p:cNvPr id="2" name="Freeform 2"/>
          <p:cNvSpPr/>
          <p:nvPr/>
        </p:nvSpPr>
        <p:spPr>
          <a:xfrm>
            <a:off x="-7560038" y="-333280"/>
            <a:ext cx="13888036" cy="11596510"/>
          </a:xfrm>
          <a:custGeom>
            <a:avLst/>
            <a:gdLst/>
            <a:ahLst/>
            <a:cxnLst/>
            <a:rect l="l" t="t" r="r" b="b"/>
            <a:pathLst>
              <a:path w="13888036" h="11596510">
                <a:moveTo>
                  <a:pt x="0" y="0"/>
                </a:moveTo>
                <a:lnTo>
                  <a:pt x="13888036" y="0"/>
                </a:lnTo>
                <a:lnTo>
                  <a:pt x="13888036" y="11596510"/>
                </a:lnTo>
                <a:lnTo>
                  <a:pt x="0" y="11596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6094660" y="-4996909"/>
            <a:ext cx="6089298" cy="7695795"/>
          </a:xfrm>
          <a:custGeom>
            <a:avLst/>
            <a:gdLst/>
            <a:ahLst/>
            <a:cxnLst/>
            <a:rect l="l" t="t" r="r" b="b"/>
            <a:pathLst>
              <a:path w="6089298" h="7695795">
                <a:moveTo>
                  <a:pt x="0" y="0"/>
                </a:moveTo>
                <a:lnTo>
                  <a:pt x="6089297" y="0"/>
                </a:lnTo>
                <a:lnTo>
                  <a:pt x="6089297" y="7695795"/>
                </a:lnTo>
                <a:lnTo>
                  <a:pt x="0" y="76957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6094660" y="7376440"/>
            <a:ext cx="6089298" cy="7695795"/>
          </a:xfrm>
          <a:custGeom>
            <a:avLst/>
            <a:gdLst/>
            <a:ahLst/>
            <a:cxnLst/>
            <a:rect l="l" t="t" r="r" b="b"/>
            <a:pathLst>
              <a:path w="6089298" h="7695795">
                <a:moveTo>
                  <a:pt x="0" y="0"/>
                </a:moveTo>
                <a:lnTo>
                  <a:pt x="6089297" y="0"/>
                </a:lnTo>
                <a:lnTo>
                  <a:pt x="6089297" y="7695795"/>
                </a:lnTo>
                <a:lnTo>
                  <a:pt x="0" y="76957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660382" y="2719168"/>
            <a:ext cx="1335832" cy="1335832"/>
          </a:xfrm>
          <a:custGeom>
            <a:avLst/>
            <a:gdLst/>
            <a:ahLst/>
            <a:cxnLst/>
            <a:rect l="l" t="t" r="r" b="b"/>
            <a:pathLst>
              <a:path w="1335832" h="1335832">
                <a:moveTo>
                  <a:pt x="0" y="0"/>
                </a:moveTo>
                <a:lnTo>
                  <a:pt x="1335832" y="0"/>
                </a:lnTo>
                <a:lnTo>
                  <a:pt x="1335832" y="1335832"/>
                </a:lnTo>
                <a:lnTo>
                  <a:pt x="0" y="13358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1067637" y="2966370"/>
            <a:ext cx="1804982" cy="1088630"/>
          </a:xfrm>
          <a:custGeom>
            <a:avLst/>
            <a:gdLst/>
            <a:ahLst/>
            <a:cxnLst/>
            <a:rect l="l" t="t" r="r" b="b"/>
            <a:pathLst>
              <a:path w="1804982" h="1088630">
                <a:moveTo>
                  <a:pt x="0" y="0"/>
                </a:moveTo>
                <a:lnTo>
                  <a:pt x="1804981" y="0"/>
                </a:lnTo>
                <a:lnTo>
                  <a:pt x="1804981" y="1088630"/>
                </a:lnTo>
                <a:lnTo>
                  <a:pt x="0" y="1088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6781384" y="5938997"/>
            <a:ext cx="3093828" cy="1192530"/>
          </a:xfrm>
          <a:custGeom>
            <a:avLst/>
            <a:gdLst/>
            <a:ahLst/>
            <a:cxnLst/>
            <a:rect l="l" t="t" r="r" b="b"/>
            <a:pathLst>
              <a:path w="3093828" h="1192530">
                <a:moveTo>
                  <a:pt x="0" y="0"/>
                </a:moveTo>
                <a:lnTo>
                  <a:pt x="3093828" y="0"/>
                </a:lnTo>
                <a:lnTo>
                  <a:pt x="3093828" y="1192530"/>
                </a:lnTo>
                <a:lnTo>
                  <a:pt x="0" y="11925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1170113" y="6055254"/>
            <a:ext cx="1600028" cy="960017"/>
          </a:xfrm>
          <a:custGeom>
            <a:avLst/>
            <a:gdLst/>
            <a:ahLst/>
            <a:cxnLst/>
            <a:rect l="l" t="t" r="r" b="b"/>
            <a:pathLst>
              <a:path w="1600028" h="960017">
                <a:moveTo>
                  <a:pt x="0" y="0"/>
                </a:moveTo>
                <a:lnTo>
                  <a:pt x="1600028" y="0"/>
                </a:lnTo>
                <a:lnTo>
                  <a:pt x="1600028" y="960017"/>
                </a:lnTo>
                <a:lnTo>
                  <a:pt x="0" y="960017"/>
                </a:lnTo>
                <a:lnTo>
                  <a:pt x="0" y="0"/>
                </a:lnTo>
                <a:close/>
              </a:path>
            </a:pathLst>
          </a:custGeom>
          <a:blipFill>
            <a:blip r:embed="rId12"/>
            <a:stretch>
              <a:fillRect/>
            </a:stretch>
          </a:blipFill>
        </p:spPr>
      </p:sp>
      <p:sp>
        <p:nvSpPr>
          <p:cNvPr id="9" name="Freeform 9"/>
          <p:cNvSpPr/>
          <p:nvPr/>
        </p:nvSpPr>
        <p:spPr>
          <a:xfrm>
            <a:off x="202356" y="3913945"/>
            <a:ext cx="2465273" cy="2459110"/>
          </a:xfrm>
          <a:custGeom>
            <a:avLst/>
            <a:gdLst/>
            <a:ahLst/>
            <a:cxnLst/>
            <a:rect l="l" t="t" r="r" b="b"/>
            <a:pathLst>
              <a:path w="2465273" h="2459110">
                <a:moveTo>
                  <a:pt x="0" y="0"/>
                </a:moveTo>
                <a:lnTo>
                  <a:pt x="2465273" y="0"/>
                </a:lnTo>
                <a:lnTo>
                  <a:pt x="2465273" y="2459110"/>
                </a:lnTo>
                <a:lnTo>
                  <a:pt x="0" y="24591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4393355" y="2785124"/>
            <a:ext cx="1226925" cy="1203920"/>
          </a:xfrm>
          <a:custGeom>
            <a:avLst/>
            <a:gdLst/>
            <a:ahLst/>
            <a:cxnLst/>
            <a:rect l="l" t="t" r="r" b="b"/>
            <a:pathLst>
              <a:path w="1226925" h="1203920">
                <a:moveTo>
                  <a:pt x="0" y="0"/>
                </a:moveTo>
                <a:lnTo>
                  <a:pt x="1226925" y="0"/>
                </a:lnTo>
                <a:lnTo>
                  <a:pt x="1226925" y="1203920"/>
                </a:lnTo>
                <a:lnTo>
                  <a:pt x="0" y="120392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TextBox 11"/>
          <p:cNvSpPr txBox="1"/>
          <p:nvPr/>
        </p:nvSpPr>
        <p:spPr>
          <a:xfrm>
            <a:off x="7944088" y="1028700"/>
            <a:ext cx="7347323" cy="1038537"/>
          </a:xfrm>
          <a:prstGeom prst="rect">
            <a:avLst/>
          </a:prstGeom>
        </p:spPr>
        <p:txBody>
          <a:bodyPr lIns="0" tIns="0" rIns="0" bIns="0" rtlCol="0" anchor="t">
            <a:spAutoFit/>
          </a:bodyPr>
          <a:lstStyle/>
          <a:p>
            <a:pPr>
              <a:lnSpc>
                <a:spcPts val="8038"/>
              </a:lnSpc>
            </a:pPr>
            <a:r>
              <a:rPr lang="en-US" sz="6870">
                <a:solidFill>
                  <a:srgbClr val="FFFFFF"/>
                </a:solidFill>
                <a:latin typeface="Roboto Condensed Bold"/>
              </a:rPr>
              <a:t>TECH STACK</a:t>
            </a:r>
          </a:p>
        </p:txBody>
      </p:sp>
      <p:sp>
        <p:nvSpPr>
          <p:cNvPr id="12" name="TextBox 12"/>
          <p:cNvSpPr txBox="1"/>
          <p:nvPr/>
        </p:nvSpPr>
        <p:spPr>
          <a:xfrm>
            <a:off x="7435403" y="4245500"/>
            <a:ext cx="5386044" cy="596265"/>
          </a:xfrm>
          <a:prstGeom prst="rect">
            <a:avLst/>
          </a:prstGeom>
        </p:spPr>
        <p:txBody>
          <a:bodyPr lIns="0" tIns="0" rIns="0" bIns="0" rtlCol="0" anchor="t">
            <a:spAutoFit/>
          </a:bodyPr>
          <a:lstStyle/>
          <a:p>
            <a:pPr>
              <a:lnSpc>
                <a:spcPts val="4680"/>
              </a:lnSpc>
            </a:pPr>
            <a:r>
              <a:rPr lang="en-US" sz="4000" spc="200">
                <a:solidFill>
                  <a:srgbClr val="27FFFF"/>
                </a:solidFill>
                <a:latin typeface="Roboto Condensed"/>
              </a:rPr>
              <a:t>NODE.JS</a:t>
            </a:r>
          </a:p>
        </p:txBody>
      </p:sp>
      <p:sp>
        <p:nvSpPr>
          <p:cNvPr id="13" name="TextBox 13"/>
          <p:cNvSpPr txBox="1"/>
          <p:nvPr/>
        </p:nvSpPr>
        <p:spPr>
          <a:xfrm>
            <a:off x="10968534" y="4245500"/>
            <a:ext cx="4745953" cy="596265"/>
          </a:xfrm>
          <a:prstGeom prst="rect">
            <a:avLst/>
          </a:prstGeom>
        </p:spPr>
        <p:txBody>
          <a:bodyPr lIns="0" tIns="0" rIns="0" bIns="0" rtlCol="0" anchor="t">
            <a:spAutoFit/>
          </a:bodyPr>
          <a:lstStyle/>
          <a:p>
            <a:pPr>
              <a:lnSpc>
                <a:spcPts val="4680"/>
              </a:lnSpc>
            </a:pPr>
            <a:r>
              <a:rPr lang="en-US" sz="4000" spc="200">
                <a:solidFill>
                  <a:srgbClr val="27FFFF"/>
                </a:solidFill>
                <a:latin typeface="Roboto Condensed"/>
              </a:rPr>
              <a:t>NEXT.JS</a:t>
            </a:r>
          </a:p>
        </p:txBody>
      </p:sp>
      <p:sp>
        <p:nvSpPr>
          <p:cNvPr id="14" name="TextBox 14"/>
          <p:cNvSpPr txBox="1"/>
          <p:nvPr/>
        </p:nvSpPr>
        <p:spPr>
          <a:xfrm>
            <a:off x="7435403" y="7500366"/>
            <a:ext cx="3163969" cy="596265"/>
          </a:xfrm>
          <a:prstGeom prst="rect">
            <a:avLst/>
          </a:prstGeom>
        </p:spPr>
        <p:txBody>
          <a:bodyPr lIns="0" tIns="0" rIns="0" bIns="0" rtlCol="0" anchor="t">
            <a:spAutoFit/>
          </a:bodyPr>
          <a:lstStyle/>
          <a:p>
            <a:pPr>
              <a:lnSpc>
                <a:spcPts val="4679"/>
              </a:lnSpc>
            </a:pPr>
            <a:r>
              <a:rPr lang="en-US" sz="3999" spc="199">
                <a:solidFill>
                  <a:srgbClr val="27FFFF"/>
                </a:solidFill>
                <a:latin typeface="Roboto Condensed"/>
              </a:rPr>
              <a:t>MONGODB</a:t>
            </a:r>
          </a:p>
        </p:txBody>
      </p:sp>
      <p:sp>
        <p:nvSpPr>
          <p:cNvPr id="15" name="TextBox 15"/>
          <p:cNvSpPr txBox="1"/>
          <p:nvPr/>
        </p:nvSpPr>
        <p:spPr>
          <a:xfrm>
            <a:off x="10968534" y="7500366"/>
            <a:ext cx="4841990" cy="596265"/>
          </a:xfrm>
          <a:prstGeom prst="rect">
            <a:avLst/>
          </a:prstGeom>
        </p:spPr>
        <p:txBody>
          <a:bodyPr lIns="0" tIns="0" rIns="0" bIns="0" rtlCol="0" anchor="t">
            <a:spAutoFit/>
          </a:bodyPr>
          <a:lstStyle/>
          <a:p>
            <a:pPr>
              <a:lnSpc>
                <a:spcPts val="4679"/>
              </a:lnSpc>
            </a:pPr>
            <a:r>
              <a:rPr lang="en-US" sz="3999" spc="199">
                <a:solidFill>
                  <a:srgbClr val="27FFFF"/>
                </a:solidFill>
                <a:latin typeface="Roboto Condensed"/>
              </a:rPr>
              <a:t>TAILWIND CSS</a:t>
            </a:r>
          </a:p>
        </p:txBody>
      </p:sp>
      <p:sp>
        <p:nvSpPr>
          <p:cNvPr id="16" name="TextBox 16"/>
          <p:cNvSpPr txBox="1"/>
          <p:nvPr/>
        </p:nvSpPr>
        <p:spPr>
          <a:xfrm>
            <a:off x="14393355" y="4245500"/>
            <a:ext cx="4745953" cy="596265"/>
          </a:xfrm>
          <a:prstGeom prst="rect">
            <a:avLst/>
          </a:prstGeom>
        </p:spPr>
        <p:txBody>
          <a:bodyPr lIns="0" tIns="0" rIns="0" bIns="0" rtlCol="0" anchor="t">
            <a:spAutoFit/>
          </a:bodyPr>
          <a:lstStyle/>
          <a:p>
            <a:pPr>
              <a:lnSpc>
                <a:spcPts val="4680"/>
              </a:lnSpc>
            </a:pPr>
            <a:r>
              <a:rPr lang="en-US" sz="4000" spc="200">
                <a:solidFill>
                  <a:srgbClr val="27FFFF"/>
                </a:solidFill>
                <a:latin typeface="Roboto Condensed"/>
              </a:rPr>
              <a:t>REACT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029"/>
        </a:solidFill>
        <a:effectLst/>
      </p:bgPr>
    </p:bg>
    <p:spTree>
      <p:nvGrpSpPr>
        <p:cNvPr id="1" name=""/>
        <p:cNvGrpSpPr/>
        <p:nvPr/>
      </p:nvGrpSpPr>
      <p:grpSpPr>
        <a:xfrm>
          <a:off x="0" y="0"/>
          <a:ext cx="0" cy="0"/>
          <a:chOff x="0" y="0"/>
          <a:chExt cx="0" cy="0"/>
        </a:xfrm>
      </p:grpSpPr>
      <p:grpSp>
        <p:nvGrpSpPr>
          <p:cNvPr id="2" name="Group 2"/>
          <p:cNvGrpSpPr/>
          <p:nvPr/>
        </p:nvGrpSpPr>
        <p:grpSpPr>
          <a:xfrm>
            <a:off x="-408322" y="4775928"/>
            <a:ext cx="19938093" cy="5511072"/>
            <a:chOff x="0" y="0"/>
            <a:chExt cx="5251185" cy="1451476"/>
          </a:xfrm>
        </p:grpSpPr>
        <p:sp>
          <p:nvSpPr>
            <p:cNvPr id="3" name="Freeform 3"/>
            <p:cNvSpPr/>
            <p:nvPr/>
          </p:nvSpPr>
          <p:spPr>
            <a:xfrm>
              <a:off x="0" y="0"/>
              <a:ext cx="5251185" cy="1451476"/>
            </a:xfrm>
            <a:custGeom>
              <a:avLst/>
              <a:gdLst/>
              <a:ahLst/>
              <a:cxnLst/>
              <a:rect l="l" t="t" r="r" b="b"/>
              <a:pathLst>
                <a:path w="5251185" h="1451476">
                  <a:moveTo>
                    <a:pt x="0" y="0"/>
                  </a:moveTo>
                  <a:lnTo>
                    <a:pt x="5251185" y="0"/>
                  </a:lnTo>
                  <a:lnTo>
                    <a:pt x="5251185" y="1451476"/>
                  </a:lnTo>
                  <a:lnTo>
                    <a:pt x="0" y="1451476"/>
                  </a:lnTo>
                  <a:close/>
                </a:path>
              </a:pathLst>
            </a:custGeom>
            <a:solidFill>
              <a:srgbClr val="0B013E"/>
            </a:solidFill>
          </p:spPr>
        </p:sp>
        <p:sp>
          <p:nvSpPr>
            <p:cNvPr id="4" name="TextBox 4"/>
            <p:cNvSpPr txBox="1"/>
            <p:nvPr/>
          </p:nvSpPr>
          <p:spPr>
            <a:xfrm>
              <a:off x="0" y="-38100"/>
              <a:ext cx="5251185" cy="148957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3685123" y="2411653"/>
            <a:ext cx="10677033" cy="6846647"/>
          </a:xfrm>
          <a:custGeom>
            <a:avLst/>
            <a:gdLst/>
            <a:ahLst/>
            <a:cxnLst/>
            <a:rect l="l" t="t" r="r" b="b"/>
            <a:pathLst>
              <a:path w="10677033" h="6846647">
                <a:moveTo>
                  <a:pt x="0" y="0"/>
                </a:moveTo>
                <a:lnTo>
                  <a:pt x="10677033" y="0"/>
                </a:lnTo>
                <a:lnTo>
                  <a:pt x="10677033" y="6846647"/>
                </a:lnTo>
                <a:lnTo>
                  <a:pt x="0" y="6846647"/>
                </a:lnTo>
                <a:lnTo>
                  <a:pt x="0" y="0"/>
                </a:lnTo>
                <a:close/>
              </a:path>
            </a:pathLst>
          </a:custGeom>
          <a:blipFill>
            <a:blip r:embed="rId2"/>
            <a:stretch>
              <a:fillRect/>
            </a:stretch>
          </a:blipFill>
        </p:spPr>
      </p:sp>
      <p:sp>
        <p:nvSpPr>
          <p:cNvPr id="6" name="Freeform 6"/>
          <p:cNvSpPr/>
          <p:nvPr/>
        </p:nvSpPr>
        <p:spPr>
          <a:xfrm>
            <a:off x="5014199" y="2849297"/>
            <a:ext cx="8018881" cy="5021824"/>
          </a:xfrm>
          <a:custGeom>
            <a:avLst/>
            <a:gdLst/>
            <a:ahLst/>
            <a:cxnLst/>
            <a:rect l="l" t="t" r="r" b="b"/>
            <a:pathLst>
              <a:path w="8018881" h="5021824">
                <a:moveTo>
                  <a:pt x="0" y="0"/>
                </a:moveTo>
                <a:lnTo>
                  <a:pt x="8018881" y="0"/>
                </a:lnTo>
                <a:lnTo>
                  <a:pt x="8018881" y="5021824"/>
                </a:lnTo>
                <a:lnTo>
                  <a:pt x="0" y="50218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107018" y="2929816"/>
            <a:ext cx="7857093" cy="4419615"/>
          </a:xfrm>
          <a:custGeom>
            <a:avLst/>
            <a:gdLst/>
            <a:ahLst/>
            <a:cxnLst/>
            <a:rect l="l" t="t" r="r" b="b"/>
            <a:pathLst>
              <a:path w="7857093" h="4419615">
                <a:moveTo>
                  <a:pt x="0" y="0"/>
                </a:moveTo>
                <a:lnTo>
                  <a:pt x="7857094" y="0"/>
                </a:lnTo>
                <a:lnTo>
                  <a:pt x="7857094" y="4419615"/>
                </a:lnTo>
                <a:lnTo>
                  <a:pt x="0" y="4419615"/>
                </a:lnTo>
                <a:lnTo>
                  <a:pt x="0" y="0"/>
                </a:lnTo>
                <a:close/>
              </a:path>
            </a:pathLst>
          </a:custGeom>
          <a:blipFill>
            <a:blip r:embed="rId5"/>
            <a:stretch>
              <a:fillRect l="-13092" r="-13092"/>
            </a:stretch>
          </a:blipFill>
        </p:spPr>
      </p:sp>
      <p:sp>
        <p:nvSpPr>
          <p:cNvPr id="8" name="TextBox 8"/>
          <p:cNvSpPr txBox="1"/>
          <p:nvPr/>
        </p:nvSpPr>
        <p:spPr>
          <a:xfrm>
            <a:off x="6122778" y="1038225"/>
            <a:ext cx="5825574" cy="957834"/>
          </a:xfrm>
          <a:prstGeom prst="rect">
            <a:avLst/>
          </a:prstGeom>
        </p:spPr>
        <p:txBody>
          <a:bodyPr lIns="0" tIns="0" rIns="0" bIns="0" rtlCol="0" anchor="t">
            <a:spAutoFit/>
          </a:bodyPr>
          <a:lstStyle/>
          <a:p>
            <a:pPr algn="ctr">
              <a:lnSpc>
                <a:spcPts val="7487"/>
              </a:lnSpc>
            </a:pPr>
            <a:r>
              <a:rPr lang="en-US" sz="6399">
                <a:solidFill>
                  <a:srgbClr val="27FFFF"/>
                </a:solidFill>
                <a:latin typeface="Roboto Condensed Bold"/>
              </a:rPr>
              <a:t>Project Preview</a:t>
            </a:r>
          </a:p>
        </p:txBody>
      </p:sp>
      <p:sp>
        <p:nvSpPr>
          <p:cNvPr id="9" name="Freeform 9"/>
          <p:cNvSpPr/>
          <p:nvPr/>
        </p:nvSpPr>
        <p:spPr>
          <a:xfrm>
            <a:off x="-6132804" y="708344"/>
            <a:ext cx="10623128" cy="8870312"/>
          </a:xfrm>
          <a:custGeom>
            <a:avLst/>
            <a:gdLst/>
            <a:ahLst/>
            <a:cxnLst/>
            <a:rect l="l" t="t" r="r" b="b"/>
            <a:pathLst>
              <a:path w="10623128" h="8870312">
                <a:moveTo>
                  <a:pt x="0" y="0"/>
                </a:moveTo>
                <a:lnTo>
                  <a:pt x="10623128" y="0"/>
                </a:lnTo>
                <a:lnTo>
                  <a:pt x="10623128" y="8870312"/>
                </a:lnTo>
                <a:lnTo>
                  <a:pt x="0" y="88703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3315308" y="708344"/>
            <a:ext cx="10494211" cy="8762666"/>
          </a:xfrm>
          <a:custGeom>
            <a:avLst/>
            <a:gdLst/>
            <a:ahLst/>
            <a:cxnLst/>
            <a:rect l="l" t="t" r="r" b="b"/>
            <a:pathLst>
              <a:path w="10494211" h="8762666">
                <a:moveTo>
                  <a:pt x="0" y="0"/>
                </a:moveTo>
                <a:lnTo>
                  <a:pt x="10494211" y="0"/>
                </a:lnTo>
                <a:lnTo>
                  <a:pt x="10494211" y="8762666"/>
                </a:lnTo>
                <a:lnTo>
                  <a:pt x="0" y="8762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216</Words>
  <Application>Microsoft Office PowerPoint</Application>
  <PresentationFormat>Custom</PresentationFormat>
  <Paragraphs>33</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Sniglet</vt:lpstr>
      <vt:lpstr>Roboto Condensed</vt:lpstr>
      <vt:lpstr>Roboto Condensed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Glitch Technology Project Proposal Presentation</dc:title>
  <cp:lastModifiedBy>happy yadav</cp:lastModifiedBy>
  <cp:revision>2</cp:revision>
  <dcterms:created xsi:type="dcterms:W3CDTF">2006-08-16T00:00:00Z</dcterms:created>
  <dcterms:modified xsi:type="dcterms:W3CDTF">2024-04-12T11:06:05Z</dcterms:modified>
  <dc:identifier>DAGCLT-QbTs</dc:identifier>
</cp:coreProperties>
</file>